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3" r:id="rId2"/>
  </p:sldMasterIdLst>
  <p:notesMasterIdLst>
    <p:notesMasterId r:id="rId39"/>
  </p:notesMasterIdLst>
  <p:sldIdLst>
    <p:sldId id="421" r:id="rId3"/>
    <p:sldId id="422" r:id="rId4"/>
    <p:sldId id="362" r:id="rId5"/>
    <p:sldId id="367" r:id="rId6"/>
    <p:sldId id="381" r:id="rId7"/>
    <p:sldId id="387" r:id="rId8"/>
    <p:sldId id="393" r:id="rId9"/>
    <p:sldId id="394" r:id="rId10"/>
    <p:sldId id="395" r:id="rId11"/>
    <p:sldId id="351" r:id="rId12"/>
    <p:sldId id="410" r:id="rId13"/>
    <p:sldId id="411" r:id="rId14"/>
    <p:sldId id="412" r:id="rId15"/>
    <p:sldId id="396" r:id="rId16"/>
    <p:sldId id="414" r:id="rId17"/>
    <p:sldId id="397" r:id="rId18"/>
    <p:sldId id="415" r:id="rId19"/>
    <p:sldId id="417" r:id="rId20"/>
    <p:sldId id="425" r:id="rId21"/>
    <p:sldId id="426" r:id="rId22"/>
    <p:sldId id="355" r:id="rId23"/>
    <p:sldId id="383" r:id="rId24"/>
    <p:sldId id="424" r:id="rId25"/>
    <p:sldId id="402" r:id="rId26"/>
    <p:sldId id="427" r:id="rId27"/>
    <p:sldId id="403" r:id="rId28"/>
    <p:sldId id="404" r:id="rId29"/>
    <p:sldId id="405" r:id="rId30"/>
    <p:sldId id="406" r:id="rId31"/>
    <p:sldId id="407" r:id="rId32"/>
    <p:sldId id="409" r:id="rId33"/>
    <p:sldId id="398" r:id="rId34"/>
    <p:sldId id="376" r:id="rId35"/>
    <p:sldId id="377" r:id="rId36"/>
    <p:sldId id="375" r:id="rId37"/>
    <p:sldId id="378" r:id="rId38"/>
  </p:sldIdLst>
  <p:sldSz cx="9144000" cy="6858000" type="screen4x3"/>
  <p:notesSz cx="6858000" cy="9144000"/>
  <p:embeddedFontLst>
    <p:embeddedFont>
      <p:font typeface=".VnCooper" pitchFamily="34" charset="0"/>
      <p:regular r:id="rId40"/>
    </p:embeddedFont>
    <p:embeddedFont>
      <p:font typeface="HP-087" pitchFamily="34" charset="0"/>
      <p:bold r:id="rId41"/>
    </p:embeddedFont>
    <p:embeddedFont>
      <p:font typeface=".VnAvant" pitchFamily="34" charset="0"/>
      <p:regular r:id="rId42"/>
      <p:bold r:id="rId43"/>
      <p:italic r:id="rId44"/>
      <p:boldItalic r:id="rId45"/>
    </p:embeddedFont>
    <p:embeddedFont>
      <p:font typeface="Comic Sans MS" pitchFamily="66" charset="0"/>
      <p:regular r:id="rId46"/>
      <p:bold r:id="rId47"/>
      <p:italic r:id="rId48"/>
      <p:boldItalic r:id="rId49"/>
    </p:embeddedFont>
    <p:embeddedFont>
      <p:font typeface="HP001 4H Normal" pitchFamily="34" charset="-93"/>
      <p:regular r:id="rId50"/>
    </p:embeddedFont>
    <p:embeddedFont>
      <p:font typeface="VNI-Avo" pitchFamily="2" charset="0"/>
      <p:regular r:id="rId51"/>
      <p:bold r:id="rId52"/>
      <p:italic r:id="rId53"/>
      <p:boldItalic r:id="rId54"/>
    </p:embeddedFont>
    <p:embeddedFont>
      <p:font typeface="Calibri" pitchFamily="34" charset="0"/>
      <p:regular r:id="rId55"/>
      <p:bold r:id="rId56"/>
      <p:italic r:id="rId57"/>
      <p:boldItalic r:id="rId58"/>
    </p:embeddedFont>
    <p:embeddedFont>
      <p:font typeface="Arial Rounded MT Bold" charset="0"/>
      <p:regular r:id="rId59"/>
    </p:embeddedFont>
    <p:embeddedFont>
      <p:font typeface=".VnUniverse" pitchFamily="34" charset="0"/>
      <p:regular r:id="rId60"/>
    </p:embeddedFont>
    <p:embeddedFont>
      <p:font typeface="HP001" pitchFamily="34" charset="-93"/>
      <p:regular r:id="rId61"/>
      <p:bold r:id="rId62"/>
    </p:embeddedFont>
  </p:embeddedFontLst>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CC"/>
    <a:srgbClr val="0033CC"/>
    <a:srgbClr val="FFCCCC"/>
    <a:srgbClr val="FFCC00"/>
    <a:srgbClr val="009900"/>
    <a:srgbClr val="CCECFF"/>
    <a:srgbClr val="000099"/>
    <a:srgbClr val="FF9933"/>
    <a:srgbClr val="99336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68" autoAdjust="0"/>
    <p:restoredTop sz="94660"/>
  </p:normalViewPr>
  <p:slideViewPr>
    <p:cSldViewPr>
      <p:cViewPr varScale="1">
        <p:scale>
          <a:sx n="65" d="100"/>
          <a:sy n="65" d="100"/>
        </p:scale>
        <p:origin x="-136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font" Target="fonts/font2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B6E993-296B-4FB0-A271-FA0352DE524F}" type="datetimeFigureOut">
              <a:rPr lang="vi-VN" smtClean="0"/>
              <a:t>25/08/2020</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9F448D-067C-4AA7-8944-0B61205DCB44}" type="slidenum">
              <a:rPr lang="vi-VN" smtClean="0"/>
              <a:t>‹#›</a:t>
            </a:fld>
            <a:endParaRPr lang="vi-VN"/>
          </a:p>
        </p:txBody>
      </p:sp>
    </p:spTree>
    <p:extLst>
      <p:ext uri="{BB962C8B-B14F-4D97-AF65-F5344CB8AC3E}">
        <p14:creationId xmlns:p14="http://schemas.microsoft.com/office/powerpoint/2010/main" val="3290093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9F448D-067C-4AA7-8944-0B61205DCB44}" type="slidenum">
              <a:rPr lang="vi-VN" smtClean="0"/>
              <a:t>4</a:t>
            </a:fld>
            <a:endParaRPr lang="vi-VN"/>
          </a:p>
        </p:txBody>
      </p:sp>
    </p:spTree>
    <p:extLst>
      <p:ext uri="{BB962C8B-B14F-4D97-AF65-F5344CB8AC3E}">
        <p14:creationId xmlns:p14="http://schemas.microsoft.com/office/powerpoint/2010/main" val="4047772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CE9F448D-067C-4AA7-8944-0B61205DCB44}" type="slidenum">
              <a:rPr lang="vi-VN" smtClean="0"/>
              <a:t>25</a:t>
            </a:fld>
            <a:endParaRPr lang="vi-VN"/>
          </a:p>
        </p:txBody>
      </p:sp>
    </p:spTree>
    <p:extLst>
      <p:ext uri="{BB962C8B-B14F-4D97-AF65-F5344CB8AC3E}">
        <p14:creationId xmlns:p14="http://schemas.microsoft.com/office/powerpoint/2010/main" val="77289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995946"/>
      </p:ext>
    </p:extLst>
  </p:cSld>
  <p:clrMapOvr>
    <a:masterClrMapping/>
  </p:clrMapOvr>
  <p:transition advTm="6645"/>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10469"/>
      </p:ext>
    </p:extLst>
  </p:cSld>
  <p:clrMapOvr>
    <a:masterClrMapping/>
  </p:clrMapOvr>
  <p:transition advTm="6645"/>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8084606"/>
      </p:ext>
    </p:extLst>
  </p:cSld>
  <p:clrMapOvr>
    <a:masterClrMapping/>
  </p:clrMapOvr>
  <p:transition advTm="6645"/>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847750"/>
      </p:ext>
    </p:extLst>
  </p:cSld>
  <p:clrMapOvr>
    <a:masterClrMapping/>
  </p:clrMapOvr>
  <p:transition advTm="6645"/>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3056969"/>
      </p:ext>
    </p:extLst>
  </p:cSld>
  <p:clrMapOvr>
    <a:masterClrMapping/>
  </p:clrMapOvr>
  <p:transition advTm="6645"/>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1979329"/>
      </p:ext>
    </p:extLst>
  </p:cSld>
  <p:clrMapOvr>
    <a:masterClrMapping/>
  </p:clrMapOvr>
  <p:transition advTm="6645"/>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681490"/>
      </p:ext>
    </p:extLst>
  </p:cSld>
  <p:clrMapOvr>
    <a:masterClrMapping/>
  </p:clrMapOvr>
  <p:transition advTm="6645"/>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7594005"/>
      </p:ext>
    </p:extLst>
  </p:cSld>
  <p:clrMapOvr>
    <a:masterClrMapping/>
  </p:clrMapOvr>
  <p:transition advTm="6645"/>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6694311"/>
      </p:ext>
    </p:extLst>
  </p:cSld>
  <p:clrMapOvr>
    <a:masterClrMapping/>
  </p:clrMapOvr>
  <p:transition advTm="6645"/>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9253108"/>
      </p:ext>
    </p:extLst>
  </p:cSld>
  <p:clrMapOvr>
    <a:masterClrMapping/>
  </p:clrMapOvr>
  <p:transition advTm="6645"/>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3828425"/>
      </p:ext>
    </p:extLst>
  </p:cSld>
  <p:clrMapOvr>
    <a:masterClrMapping/>
  </p:clrMapOvr>
  <p:transition advTm="6645"/>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2851827"/>
      </p:ext>
    </p:extLst>
  </p:cSld>
  <p:clrMapOvr>
    <a:masterClrMapping/>
  </p:clrMapOvr>
  <p:transition advTm="6645"/>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6645"/>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8102216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advTm="6645"/>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mp3"/><Relationship Id="rId7" Type="http://schemas.openxmlformats.org/officeDocument/2006/relationships/image" Target="../media/image9.gif"/><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8.jpeg"/><Relationship Id="rId5" Type="http://schemas.openxmlformats.org/officeDocument/2006/relationships/hyperlink" Target="http://www.graphicsfactory.com/Clip_Art/Holidays/Christmas/snowman001_c_143923.html" TargetMode="External"/><Relationship Id="rId4" Type="http://schemas.openxmlformats.org/officeDocument/2006/relationships/slideLayout" Target="../slideLayouts/slideLayout13.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35.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slide" Target="slide34.xml"/><Relationship Id="rId4" Type="http://schemas.openxmlformats.org/officeDocument/2006/relationships/slide" Target="slide33.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ươi Phong Cách Trung Quốc Tối Giản Kiểu Dáng đẹp Bảng Triển Lã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2455" y="76200"/>
            <a:ext cx="6599884" cy="630942"/>
          </a:xfrm>
          <a:prstGeom prst="rect">
            <a:avLst/>
          </a:prstGeom>
          <a:noFill/>
        </p:spPr>
        <p:txBody>
          <a:bodyPr wrap="none" rtlCol="0">
            <a:spAutoFit/>
          </a:bodyPr>
          <a:lstStyle/>
          <a:p>
            <a:r>
              <a:rPr lang="en-US" sz="3500" b="1" dirty="0" err="1">
                <a:solidFill>
                  <a:schemeClr val="bg1"/>
                </a:solidFill>
                <a:latin typeface="Arial Rounded MT Bold" pitchFamily="34" charset="0"/>
              </a:rPr>
              <a:t>Kết</a:t>
            </a:r>
            <a:r>
              <a:rPr lang="en-US" sz="3500" b="1" dirty="0">
                <a:solidFill>
                  <a:schemeClr val="bg1"/>
                </a:solidFill>
                <a:latin typeface="Arial Rounded MT Bold" pitchFamily="34" charset="0"/>
              </a:rPr>
              <a:t> </a:t>
            </a:r>
            <a:r>
              <a:rPr lang="en-US" sz="3500" b="1" dirty="0" err="1">
                <a:solidFill>
                  <a:schemeClr val="bg1"/>
                </a:solidFill>
                <a:latin typeface="Arial Rounded MT Bold" pitchFamily="34" charset="0"/>
              </a:rPr>
              <a:t>nối</a:t>
            </a:r>
            <a:r>
              <a:rPr lang="en-US" sz="3500" b="1" dirty="0">
                <a:solidFill>
                  <a:schemeClr val="bg1"/>
                </a:solidFill>
                <a:latin typeface="Arial Rounded MT Bold" pitchFamily="34" charset="0"/>
              </a:rPr>
              <a:t> tri </a:t>
            </a:r>
            <a:r>
              <a:rPr lang="en-US" sz="3500" b="1" dirty="0" err="1">
                <a:solidFill>
                  <a:schemeClr val="bg1"/>
                </a:solidFill>
                <a:latin typeface="Arial Rounded MT Bold" pitchFamily="34" charset="0"/>
              </a:rPr>
              <a:t>thức</a:t>
            </a:r>
            <a:r>
              <a:rPr lang="en-US" sz="3500" b="1" dirty="0">
                <a:solidFill>
                  <a:schemeClr val="bg1"/>
                </a:solidFill>
                <a:latin typeface="Arial Rounded MT Bold" pitchFamily="34" charset="0"/>
              </a:rPr>
              <a:t> </a:t>
            </a:r>
            <a:r>
              <a:rPr lang="en-US" sz="3500" b="1" dirty="0" err="1">
                <a:solidFill>
                  <a:schemeClr val="bg1"/>
                </a:solidFill>
                <a:latin typeface="Arial Rounded MT Bold" pitchFamily="34" charset="0"/>
              </a:rPr>
              <a:t>với</a:t>
            </a:r>
            <a:r>
              <a:rPr lang="en-US" sz="3500" b="1" dirty="0">
                <a:solidFill>
                  <a:schemeClr val="bg1"/>
                </a:solidFill>
                <a:latin typeface="Arial Rounded MT Bold" pitchFamily="34" charset="0"/>
              </a:rPr>
              <a:t> </a:t>
            </a:r>
            <a:r>
              <a:rPr lang="en-US" sz="3500" b="1" dirty="0" err="1">
                <a:solidFill>
                  <a:schemeClr val="bg1"/>
                </a:solidFill>
                <a:latin typeface="Arial Rounded MT Bold" pitchFamily="34" charset="0"/>
              </a:rPr>
              <a:t>cuộc</a:t>
            </a:r>
            <a:r>
              <a:rPr lang="en-US" sz="3500" b="1" dirty="0">
                <a:solidFill>
                  <a:schemeClr val="bg1"/>
                </a:solidFill>
                <a:latin typeface="Arial Rounded MT Bold" pitchFamily="34" charset="0"/>
              </a:rPr>
              <a:t> </a:t>
            </a:r>
            <a:r>
              <a:rPr lang="en-US" sz="3500" b="1" dirty="0" err="1">
                <a:solidFill>
                  <a:schemeClr val="bg1"/>
                </a:solidFill>
                <a:latin typeface="Arial Rounded MT Bold" pitchFamily="34" charset="0"/>
              </a:rPr>
              <a:t>sống</a:t>
            </a:r>
            <a:endParaRPr lang="en-US" sz="3500" b="1" dirty="0">
              <a:solidFill>
                <a:schemeClr val="bg1"/>
              </a:solidFill>
              <a:latin typeface="Arial Rounded MT Bold" pitchFamily="34" charset="0"/>
            </a:endParaRPr>
          </a:p>
        </p:txBody>
      </p:sp>
      <p:sp>
        <p:nvSpPr>
          <p:cNvPr id="6" name="TextBox 5"/>
          <p:cNvSpPr txBox="1"/>
          <p:nvPr/>
        </p:nvSpPr>
        <p:spPr>
          <a:xfrm>
            <a:off x="-1371600" y="955964"/>
            <a:ext cx="9448800" cy="1938992"/>
          </a:xfrm>
          <a:prstGeom prst="rect">
            <a:avLst/>
          </a:prstGeom>
          <a:noFill/>
        </p:spPr>
        <p:txBody>
          <a:bodyPr wrap="square" rtlCol="0">
            <a:spAutoFit/>
          </a:bodyPr>
          <a:lstStyle/>
          <a:p>
            <a:pPr algn="ctr"/>
            <a:r>
              <a:rPr lang="en-US" sz="6000" b="1">
                <a:solidFill>
                  <a:srgbClr val="002060"/>
                </a:solidFill>
                <a:latin typeface=".VnAvant" pitchFamily="34" charset="0"/>
              </a:rPr>
              <a:t>TIẾNG VIỆT</a:t>
            </a:r>
            <a:r>
              <a:rPr lang="vi-VN" sz="6000" b="1">
                <a:solidFill>
                  <a:srgbClr val="002060"/>
                </a:solidFill>
                <a:latin typeface=".VnAvant" pitchFamily="34" charset="0"/>
              </a:rPr>
              <a:t> </a:t>
            </a:r>
          </a:p>
          <a:p>
            <a:pPr algn="ctr"/>
            <a:r>
              <a:rPr lang="vi-VN" sz="6000" b="1">
                <a:solidFill>
                  <a:srgbClr val="002060"/>
                </a:solidFill>
                <a:latin typeface=".VnAvant" pitchFamily="34" charset="0"/>
              </a:rPr>
              <a:t>1</a:t>
            </a:r>
            <a:endParaRPr lang="en-US" sz="6000" b="1" dirty="0">
              <a:solidFill>
                <a:srgbClr val="002060"/>
              </a:solidFill>
              <a:latin typeface=".VnAvant" pitchFamily="34" charset="0"/>
            </a:endParaRPr>
          </a:p>
        </p:txBody>
      </p:sp>
    </p:spTree>
    <p:extLst>
      <p:ext uri="{BB962C8B-B14F-4D97-AF65-F5344CB8AC3E}">
        <p14:creationId xmlns:p14="http://schemas.microsoft.com/office/powerpoint/2010/main" val="1905131827"/>
      </p:ext>
    </p:extLst>
  </p:cSld>
  <p:clrMapOvr>
    <a:masterClrMapping/>
  </p:clrMapOvr>
  <p:transition advTm="664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 descr="Happy Snowman Face Smiling ">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130" y="5927752"/>
            <a:ext cx="654844" cy="8102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descr="cartoons-desi-glitters-10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31897" y="5581694"/>
            <a:ext cx="1112103" cy="111210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223750" y="525522"/>
            <a:ext cx="6938310" cy="1232266"/>
          </a:xfrm>
          <a:prstGeom prst="rect">
            <a:avLst/>
          </a:prstGeom>
          <a:noFill/>
        </p:spPr>
        <p:txBody>
          <a:bodyPr wrap="none" lIns="91440" tIns="45720" rIns="91440" bIns="45720">
            <a:prstTxWarp prst="textSto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vi-VN" sz="5400" b="1">
                <a:ln w="11430"/>
                <a:solidFill>
                  <a:srgbClr val="CC00CC"/>
                </a:solidFill>
                <a:effectLst>
                  <a:outerShdw blurRad="50800" dist="39000" dir="5460000" algn="tl">
                    <a:srgbClr val="000000">
                      <a:alpha val="38000"/>
                    </a:srgbClr>
                  </a:outerShdw>
                </a:effectLst>
                <a:latin typeface=".VnAvant" pitchFamily="34" charset="0"/>
              </a:rPr>
              <a:t>M×nh </a:t>
            </a:r>
            <a:r>
              <a:rPr lang="vi-VN" sz="5400" b="1">
                <a:ln w="11430"/>
                <a:solidFill>
                  <a:srgbClr val="FF0000"/>
                </a:solidFill>
                <a:effectLst>
                  <a:outerShdw blurRad="50800" dist="39000" dir="5460000" algn="tl">
                    <a:srgbClr val="000000">
                      <a:alpha val="38000"/>
                    </a:srgbClr>
                  </a:outerShdw>
                </a:effectLst>
                <a:latin typeface=".VnAvant" pitchFamily="34" charset="0"/>
              </a:rPr>
              <a:t>cïng </a:t>
            </a:r>
            <a:r>
              <a:rPr lang="en-US" sz="5400" b="1">
                <a:ln w="11430"/>
                <a:solidFill>
                  <a:srgbClr val="CC00CC"/>
                </a:solidFill>
                <a:effectLst>
                  <a:outerShdw blurRad="50800" dist="39000" dir="5460000" algn="tl">
                    <a:srgbClr val="000000">
                      <a:alpha val="38000"/>
                    </a:srgbClr>
                  </a:outerShdw>
                </a:effectLst>
                <a:latin typeface=".VnAvant" pitchFamily="34" charset="0"/>
              </a:rPr>
              <a:t> </a:t>
            </a:r>
            <a:r>
              <a:rPr lang="vi-VN" sz="5400" b="1">
                <a:ln w="11430"/>
                <a:solidFill>
                  <a:srgbClr val="00B050"/>
                </a:solidFill>
                <a:effectLst>
                  <a:outerShdw blurRad="50800" dist="39000" dir="5460000" algn="tl">
                    <a:srgbClr val="000000">
                      <a:alpha val="38000"/>
                    </a:srgbClr>
                  </a:outerShdw>
                </a:effectLst>
                <a:latin typeface=".VnAvant" pitchFamily="34" charset="0"/>
              </a:rPr>
              <a:t>ch¬i </a:t>
            </a:r>
            <a:r>
              <a:rPr lang="vi-VN" sz="5400" b="1">
                <a:ln w="11430"/>
                <a:solidFill>
                  <a:srgbClr val="FFFF00"/>
                </a:solidFill>
                <a:effectLst>
                  <a:outerShdw blurRad="50800" dist="39000" dir="5460000" algn="tl">
                    <a:srgbClr val="000000">
                      <a:alpha val="38000"/>
                    </a:srgbClr>
                  </a:outerShdw>
                </a:effectLst>
                <a:latin typeface=".VnAvant" pitchFamily="34" charset="0"/>
              </a:rPr>
              <a:t>trß</a:t>
            </a:r>
            <a:r>
              <a:rPr lang="vi-VN" sz="5400" b="1">
                <a:ln w="11430"/>
                <a:solidFill>
                  <a:srgbClr val="00B050"/>
                </a:solidFill>
                <a:effectLst>
                  <a:outerShdw blurRad="50800" dist="39000" dir="5460000" algn="tl">
                    <a:srgbClr val="000000">
                      <a:alpha val="38000"/>
                    </a:srgbClr>
                  </a:outerShdw>
                </a:effectLst>
                <a:latin typeface=".VnAvant" pitchFamily="34" charset="0"/>
              </a:rPr>
              <a:t>  </a:t>
            </a:r>
            <a:r>
              <a:rPr lang="en-US" sz="5400" b="1">
                <a:ln w="11430"/>
                <a:solidFill>
                  <a:srgbClr val="CC00CC"/>
                </a:solidFill>
                <a:effectLst>
                  <a:outerShdw blurRad="50800" dist="39000" dir="5460000" algn="tl">
                    <a:srgbClr val="000000">
                      <a:alpha val="38000"/>
                    </a:srgbClr>
                  </a:outerShdw>
                </a:effectLst>
                <a:latin typeface=".VnAvant" pitchFamily="34" charset="0"/>
              </a:rPr>
              <a:t>! </a:t>
            </a:r>
            <a:endParaRPr lang="en-US" sz="5400" b="1" cap="none" spc="0" dirty="0">
              <a:ln w="11430"/>
              <a:solidFill>
                <a:srgbClr val="CC00CC"/>
              </a:solidFill>
              <a:effectLst>
                <a:outerShdw blurRad="50800" dist="39000" dir="5460000" algn="tl">
                  <a:srgbClr val="000000">
                    <a:alpha val="38000"/>
                  </a:srgbClr>
                </a:outerShdw>
              </a:effectLst>
              <a:latin typeface=".VnAvant" pitchFamily="34" charset="0"/>
            </a:endParaRPr>
          </a:p>
        </p:txBody>
      </p:sp>
      <p:pic>
        <p:nvPicPr>
          <p:cNvPr id="3" name="dan vu con vit 28.9.2017.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640752" y="5581694"/>
            <a:ext cx="311422" cy="311422"/>
          </a:xfrm>
          <a:prstGeom prst="rect">
            <a:avLst/>
          </a:prstGeom>
          <a:solidFill>
            <a:srgbClr val="990099"/>
          </a:solidFill>
        </p:spPr>
      </p:pic>
      <p:pic>
        <p:nvPicPr>
          <p:cNvPr id="819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7262" y="1822477"/>
            <a:ext cx="7305675"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44291497"/>
      </p:ext>
    </p:extLst>
  </p:cSld>
  <p:clrMapOvr>
    <a:masterClrMapping/>
  </p:clrMapOvr>
  <mc:AlternateContent xmlns:mc="http://schemas.openxmlformats.org/markup-compatibility/2006" xmlns:p14="http://schemas.microsoft.com/office/powerpoint/2010/main">
    <mc:Choice Requires="p14">
      <p:transition advTm="6645">
        <p14:ripple/>
      </p:transition>
    </mc:Choice>
    <mc:Fallback xmlns="">
      <p:transition advTm="6645">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489" objId="4"/>
        <p14:triggerEvt type="onClick" time="2489" objId="4"/>
        <p14:pauseEvt time="19732" objId="4"/>
        <p14:triggerEvt type="onClick" time="24965" objId="4"/>
        <p14:resumeEvt time="27230" objId="4"/>
        <p14:pauseEvt time="35395" objId="4"/>
        <p14:stopEvt time="72962"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657600" y="3775926"/>
            <a:ext cx="3076575" cy="769441"/>
          </a:xfrm>
          <a:prstGeom prst="rect">
            <a:avLst/>
          </a:prstGeom>
          <a:noFill/>
        </p:spPr>
        <p:txBody>
          <a:bodyPr wrap="square" rtlCol="0">
            <a:spAutoFit/>
          </a:bodyPr>
          <a:lstStyle/>
          <a:p>
            <a:r>
              <a:rPr lang="en-US" sz="4400" b="1">
                <a:solidFill>
                  <a:srgbClr val="0033CC"/>
                </a:solidFill>
                <a:latin typeface="VNI-Avo" pitchFamily="2" charset="0"/>
              </a:rPr>
              <a:t>tem thö</a:t>
            </a:r>
          </a:p>
        </p:txBody>
      </p:sp>
      <p:pic>
        <p:nvPicPr>
          <p:cNvPr id="3" name="Picture 2">
            <a:extLst>
              <a:ext uri="{FF2B5EF4-FFF2-40B4-BE49-F238E27FC236}">
                <a16:creationId xmlns="" xmlns:a16="http://schemas.microsoft.com/office/drawing/2014/main" id="{ABBD816F-2B01-4AAB-BBAF-557120E93BCF}"/>
              </a:ext>
            </a:extLst>
          </p:cNvPr>
          <p:cNvPicPr>
            <a:picLocks noChangeAspect="1"/>
          </p:cNvPicPr>
          <p:nvPr/>
        </p:nvPicPr>
        <p:blipFill>
          <a:blip r:embed="rId2"/>
          <a:stretch>
            <a:fillRect/>
          </a:stretch>
        </p:blipFill>
        <p:spPr>
          <a:xfrm>
            <a:off x="3305385" y="1747101"/>
            <a:ext cx="2533229" cy="2028825"/>
          </a:xfrm>
          <a:prstGeom prst="rect">
            <a:avLst/>
          </a:prstGeom>
        </p:spPr>
      </p:pic>
    </p:spTree>
    <p:extLst>
      <p:ext uri="{BB962C8B-B14F-4D97-AF65-F5344CB8AC3E}">
        <p14:creationId xmlns:p14="http://schemas.microsoft.com/office/powerpoint/2010/main" val="432973742"/>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99667" y="3937036"/>
            <a:ext cx="2863284" cy="769441"/>
          </a:xfrm>
          <a:prstGeom prst="rect">
            <a:avLst/>
          </a:prstGeom>
          <a:noFill/>
        </p:spPr>
        <p:txBody>
          <a:bodyPr wrap="none" rtlCol="0">
            <a:spAutoFit/>
          </a:bodyPr>
          <a:lstStyle/>
          <a:p>
            <a:r>
              <a:rPr lang="en-US" sz="4400" b="1">
                <a:solidFill>
                  <a:srgbClr val="0033CC"/>
                </a:solidFill>
                <a:latin typeface="VNI-Avo" pitchFamily="2" charset="0"/>
              </a:rPr>
              <a:t>theàm nhaø</a:t>
            </a:r>
          </a:p>
        </p:txBody>
      </p:sp>
      <p:pic>
        <p:nvPicPr>
          <p:cNvPr id="2" name="Picture 1">
            <a:extLst>
              <a:ext uri="{FF2B5EF4-FFF2-40B4-BE49-F238E27FC236}">
                <a16:creationId xmlns="" xmlns:a16="http://schemas.microsoft.com/office/drawing/2014/main" id="{A78A12AB-B66D-411D-97B5-9C6F253E956E}"/>
              </a:ext>
            </a:extLst>
          </p:cNvPr>
          <p:cNvPicPr>
            <a:picLocks noChangeAspect="1"/>
          </p:cNvPicPr>
          <p:nvPr/>
        </p:nvPicPr>
        <p:blipFill>
          <a:blip r:embed="rId2"/>
          <a:stretch>
            <a:fillRect/>
          </a:stretch>
        </p:blipFill>
        <p:spPr>
          <a:xfrm>
            <a:off x="2370273" y="1941549"/>
            <a:ext cx="4403449" cy="1995487"/>
          </a:xfrm>
          <a:prstGeom prst="rect">
            <a:avLst/>
          </a:prstGeom>
        </p:spPr>
      </p:pic>
      <p:sp>
        <p:nvSpPr>
          <p:cNvPr id="4" name="Right Arrow 3"/>
          <p:cNvSpPr/>
          <p:nvPr/>
        </p:nvSpPr>
        <p:spPr bwMode="auto">
          <a:xfrm rot="1232801">
            <a:off x="3197039" y="2848457"/>
            <a:ext cx="867141" cy="181667"/>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32973742"/>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6" presetClass="emph" presetSubtype="0" repeatCount="indefinite" fill="hold" grpId="1" nodeType="withEffect">
                                  <p:stCondLst>
                                    <p:cond delay="0"/>
                                  </p:stCondLst>
                                  <p:endCondLst>
                                    <p:cond evt="onNext" delay="0">
                                      <p:tgtEl>
                                        <p:sldTgt/>
                                      </p:tgtEl>
                                    </p:cond>
                                  </p:end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733800" y="3797179"/>
            <a:ext cx="2857500" cy="646331"/>
          </a:xfrm>
          <a:prstGeom prst="rect">
            <a:avLst/>
          </a:prstGeom>
          <a:noFill/>
        </p:spPr>
        <p:txBody>
          <a:bodyPr wrap="square" rtlCol="0">
            <a:spAutoFit/>
          </a:bodyPr>
          <a:lstStyle/>
          <a:p>
            <a:r>
              <a:rPr lang="en-US" sz="3600" b="1">
                <a:solidFill>
                  <a:srgbClr val="0033CC"/>
                </a:solidFill>
                <a:latin typeface="VNI-Avo" pitchFamily="2" charset="0"/>
              </a:rPr>
              <a:t>tuûm tæm</a:t>
            </a:r>
          </a:p>
        </p:txBody>
      </p:sp>
      <p:pic>
        <p:nvPicPr>
          <p:cNvPr id="3" name="Picture 2">
            <a:extLst>
              <a:ext uri="{FF2B5EF4-FFF2-40B4-BE49-F238E27FC236}">
                <a16:creationId xmlns="" xmlns:a16="http://schemas.microsoft.com/office/drawing/2014/main" id="{03D0FDD6-55E0-41CD-A305-40ECEEB076FF}"/>
              </a:ext>
            </a:extLst>
          </p:cNvPr>
          <p:cNvPicPr>
            <a:picLocks noChangeAspect="1"/>
          </p:cNvPicPr>
          <p:nvPr/>
        </p:nvPicPr>
        <p:blipFill>
          <a:blip r:embed="rId2"/>
          <a:stretch>
            <a:fillRect/>
          </a:stretch>
        </p:blipFill>
        <p:spPr>
          <a:xfrm>
            <a:off x="3307669" y="1415929"/>
            <a:ext cx="2528661" cy="2381250"/>
          </a:xfrm>
          <a:prstGeom prst="rect">
            <a:avLst/>
          </a:prstGeom>
        </p:spPr>
      </p:pic>
      <p:sp>
        <p:nvSpPr>
          <p:cNvPr id="4" name="Right Arrow 3"/>
          <p:cNvSpPr/>
          <p:nvPr/>
        </p:nvSpPr>
        <p:spPr bwMode="auto">
          <a:xfrm rot="1232801">
            <a:off x="3071628" y="2277223"/>
            <a:ext cx="867141" cy="181667"/>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32973742"/>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6" presetClass="emph" presetSubtype="0" repeatCount="indefinite" fill="hold" grpId="1" nodeType="withEffect">
                                  <p:stCondLst>
                                    <p:cond delay="0"/>
                                  </p:stCondLst>
                                  <p:endCondLst>
                                    <p:cond evt="onNext" delay="0">
                                      <p:tgtEl>
                                        <p:sldTgt/>
                                      </p:tgtEl>
                                    </p:cond>
                                  </p:end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32122" y="4184899"/>
            <a:ext cx="1891865" cy="646331"/>
          </a:xfrm>
          <a:prstGeom prst="rect">
            <a:avLst/>
          </a:prstGeom>
          <a:noFill/>
        </p:spPr>
        <p:txBody>
          <a:bodyPr wrap="none" rtlCol="0">
            <a:spAutoFit/>
          </a:bodyPr>
          <a:lstStyle/>
          <a:p>
            <a:r>
              <a:rPr lang="en-US" sz="3600" b="1">
                <a:solidFill>
                  <a:srgbClr val="0033CC"/>
                </a:solidFill>
                <a:latin typeface="VNI-Avo" pitchFamily="2" charset="0"/>
              </a:rPr>
              <a:t>tem thö</a:t>
            </a:r>
          </a:p>
        </p:txBody>
      </p:sp>
      <p:grpSp>
        <p:nvGrpSpPr>
          <p:cNvPr id="39" name="Group 38"/>
          <p:cNvGrpSpPr/>
          <p:nvPr/>
        </p:nvGrpSpPr>
        <p:grpSpPr>
          <a:xfrm>
            <a:off x="85748" y="76200"/>
            <a:ext cx="1978576" cy="722531"/>
            <a:chOff x="85748" y="76200"/>
            <a:chExt cx="1978576" cy="722531"/>
          </a:xfrm>
        </p:grpSpPr>
        <p:grpSp>
          <p:nvGrpSpPr>
            <p:cNvPr id="38" name="Group 37"/>
            <p:cNvGrpSpPr/>
            <p:nvPr/>
          </p:nvGrpSpPr>
          <p:grpSpPr>
            <a:xfrm>
              <a:off x="85748" y="169725"/>
              <a:ext cx="1770762" cy="606130"/>
              <a:chOff x="85748" y="169725"/>
              <a:chExt cx="1770762" cy="606130"/>
            </a:xfrm>
          </p:grpSpPr>
          <p:sp>
            <p:nvSpPr>
              <p:cNvPr id="35" name="Rounded Rectangle 34"/>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 name="Oval 32"/>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a:ln>
                    <a:noFill/>
                  </a:ln>
                  <a:effectLst/>
                  <a:latin typeface="Calibri" pitchFamily="34" charset="0"/>
                  <a:cs typeface="Calibri" pitchFamily="34" charset="0"/>
                </a:endParaRPr>
              </a:p>
            </p:txBody>
          </p:sp>
        </p:grpSp>
        <p:grpSp>
          <p:nvGrpSpPr>
            <p:cNvPr id="37" name="Group 36"/>
            <p:cNvGrpSpPr/>
            <p:nvPr/>
          </p:nvGrpSpPr>
          <p:grpSpPr>
            <a:xfrm>
              <a:off x="153037" y="76200"/>
              <a:ext cx="1911287" cy="722531"/>
              <a:chOff x="-651821" y="-231732"/>
              <a:chExt cx="1911287" cy="722531"/>
            </a:xfrm>
          </p:grpSpPr>
          <p:sp>
            <p:nvSpPr>
              <p:cNvPr id="34" name="TextBox 33"/>
              <p:cNvSpPr txBox="1"/>
              <p:nvPr/>
            </p:nvSpPr>
            <p:spPr>
              <a:xfrm>
                <a:off x="-651821" y="-231732"/>
                <a:ext cx="444352" cy="707886"/>
              </a:xfrm>
              <a:prstGeom prst="rect">
                <a:avLst/>
              </a:prstGeom>
              <a:noFill/>
            </p:spPr>
            <p:txBody>
              <a:bodyPr wrap="none" rtlCol="0">
                <a:spAutoFit/>
              </a:bodyPr>
              <a:lstStyle/>
              <a:p>
                <a:r>
                  <a:rPr lang="en-US" sz="4000" b="1">
                    <a:latin typeface="Calibri" pitchFamily="34" charset="0"/>
                    <a:cs typeface="Calibri" pitchFamily="34" charset="0"/>
                  </a:rPr>
                  <a:t>2</a:t>
                </a:r>
              </a:p>
            </p:txBody>
          </p:sp>
          <p:sp>
            <p:nvSpPr>
              <p:cNvPr id="36" name="TextBox 35"/>
              <p:cNvSpPr txBox="1"/>
              <p:nvPr/>
            </p:nvSpPr>
            <p:spPr>
              <a:xfrm>
                <a:off x="-195258" y="-155532"/>
                <a:ext cx="1454724" cy="646331"/>
              </a:xfrm>
              <a:prstGeom prst="rect">
                <a:avLst/>
              </a:prstGeom>
              <a:noFill/>
            </p:spPr>
            <p:txBody>
              <a:bodyPr wrap="square" rtlCol="0">
                <a:spAutoFit/>
              </a:bodyPr>
              <a:lstStyle/>
              <a:p>
                <a:r>
                  <a:rPr lang="en-US" sz="3600" b="1">
                    <a:solidFill>
                      <a:schemeClr val="bg1"/>
                    </a:solidFill>
                    <a:latin typeface=".VnAvant" pitchFamily="34" charset="0"/>
                  </a:rPr>
                  <a:t>§äc</a:t>
                </a:r>
              </a:p>
            </p:txBody>
          </p:sp>
        </p:grpSp>
      </p:grpSp>
      <p:sp>
        <p:nvSpPr>
          <p:cNvPr id="16" name="TextBox 15"/>
          <p:cNvSpPr txBox="1"/>
          <p:nvPr/>
        </p:nvSpPr>
        <p:spPr>
          <a:xfrm>
            <a:off x="6926425" y="4184899"/>
            <a:ext cx="1885453" cy="646331"/>
          </a:xfrm>
          <a:prstGeom prst="rect">
            <a:avLst/>
          </a:prstGeom>
          <a:noFill/>
        </p:spPr>
        <p:txBody>
          <a:bodyPr wrap="none" rtlCol="0">
            <a:spAutoFit/>
          </a:bodyPr>
          <a:lstStyle/>
          <a:p>
            <a:r>
              <a:rPr lang="en-US" sz="3600" b="1">
                <a:solidFill>
                  <a:srgbClr val="0033CC"/>
                </a:solidFill>
                <a:latin typeface="VNI-Avo" pitchFamily="2" charset="0"/>
              </a:rPr>
              <a:t>tuûm tæm</a:t>
            </a:r>
          </a:p>
        </p:txBody>
      </p:sp>
      <p:sp>
        <p:nvSpPr>
          <p:cNvPr id="19" name="TextBox 18"/>
          <p:cNvSpPr txBox="1"/>
          <p:nvPr/>
        </p:nvSpPr>
        <p:spPr>
          <a:xfrm>
            <a:off x="3488223" y="4184899"/>
            <a:ext cx="2379177" cy="646331"/>
          </a:xfrm>
          <a:prstGeom prst="rect">
            <a:avLst/>
          </a:prstGeom>
          <a:noFill/>
        </p:spPr>
        <p:txBody>
          <a:bodyPr wrap="none" rtlCol="0">
            <a:spAutoFit/>
          </a:bodyPr>
          <a:lstStyle/>
          <a:p>
            <a:r>
              <a:rPr lang="en-US" sz="3600" b="1">
                <a:solidFill>
                  <a:srgbClr val="0033CC"/>
                </a:solidFill>
                <a:latin typeface="VNI-Avo" pitchFamily="2" charset="0"/>
              </a:rPr>
              <a:t>theàm nhaø</a:t>
            </a:r>
          </a:p>
        </p:txBody>
      </p:sp>
      <p:pic>
        <p:nvPicPr>
          <p:cNvPr id="4" name="Picture 3">
            <a:extLst>
              <a:ext uri="{FF2B5EF4-FFF2-40B4-BE49-F238E27FC236}">
                <a16:creationId xmlns="" xmlns:a16="http://schemas.microsoft.com/office/drawing/2014/main" id="{6DB54720-C0B2-4341-9471-41028E8DB812}"/>
              </a:ext>
            </a:extLst>
          </p:cNvPr>
          <p:cNvPicPr>
            <a:picLocks noChangeAspect="1"/>
          </p:cNvPicPr>
          <p:nvPr/>
        </p:nvPicPr>
        <p:blipFill>
          <a:blip r:embed="rId2"/>
          <a:stretch>
            <a:fillRect/>
          </a:stretch>
        </p:blipFill>
        <p:spPr>
          <a:xfrm>
            <a:off x="135755" y="2321698"/>
            <a:ext cx="2284601" cy="1829703"/>
          </a:xfrm>
          <a:prstGeom prst="rect">
            <a:avLst/>
          </a:prstGeom>
        </p:spPr>
      </p:pic>
      <p:pic>
        <p:nvPicPr>
          <p:cNvPr id="6" name="Picture 5">
            <a:extLst>
              <a:ext uri="{FF2B5EF4-FFF2-40B4-BE49-F238E27FC236}">
                <a16:creationId xmlns="" xmlns:a16="http://schemas.microsoft.com/office/drawing/2014/main" id="{0D0AF1E2-793A-47F7-B719-B9E1E8874849}"/>
              </a:ext>
            </a:extLst>
          </p:cNvPr>
          <p:cNvPicPr>
            <a:picLocks noChangeAspect="1"/>
          </p:cNvPicPr>
          <p:nvPr/>
        </p:nvPicPr>
        <p:blipFill>
          <a:blip r:embed="rId3"/>
          <a:stretch>
            <a:fillRect/>
          </a:stretch>
        </p:blipFill>
        <p:spPr>
          <a:xfrm>
            <a:off x="2940712" y="2435289"/>
            <a:ext cx="3536288" cy="1602520"/>
          </a:xfrm>
          <a:prstGeom prst="rect">
            <a:avLst/>
          </a:prstGeom>
        </p:spPr>
      </p:pic>
      <p:pic>
        <p:nvPicPr>
          <p:cNvPr id="7" name="Picture 6">
            <a:extLst>
              <a:ext uri="{FF2B5EF4-FFF2-40B4-BE49-F238E27FC236}">
                <a16:creationId xmlns="" xmlns:a16="http://schemas.microsoft.com/office/drawing/2014/main" id="{1BB5D0EE-FE4C-4A60-A7C1-AD1B0BD44B87}"/>
              </a:ext>
            </a:extLst>
          </p:cNvPr>
          <p:cNvPicPr>
            <a:picLocks noChangeAspect="1"/>
          </p:cNvPicPr>
          <p:nvPr/>
        </p:nvPicPr>
        <p:blipFill>
          <a:blip r:embed="rId4"/>
          <a:stretch>
            <a:fillRect/>
          </a:stretch>
        </p:blipFill>
        <p:spPr>
          <a:xfrm>
            <a:off x="6819894" y="2152585"/>
            <a:ext cx="2102531" cy="1979962"/>
          </a:xfrm>
          <a:prstGeom prst="rect">
            <a:avLst/>
          </a:prstGeom>
        </p:spPr>
      </p:pic>
    </p:spTree>
    <p:extLst>
      <p:ext uri="{BB962C8B-B14F-4D97-AF65-F5344CB8AC3E}">
        <p14:creationId xmlns:p14="http://schemas.microsoft.com/office/powerpoint/2010/main" val="1910822016"/>
      </p:ext>
    </p:extLst>
  </p:cSld>
  <p:clrMapOvr>
    <a:masterClrMapping/>
  </p:clrMapOvr>
  <p:transition advTm="6645"/>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797844" y="1981200"/>
            <a:ext cx="3250275" cy="2008910"/>
            <a:chOff x="304800" y="1752600"/>
            <a:chExt cx="3250275" cy="2008910"/>
          </a:xfrm>
        </p:grpSpPr>
        <p:sp>
          <p:nvSpPr>
            <p:cNvPr id="26" name="Rectangle 25"/>
            <p:cNvSpPr/>
            <p:nvPr/>
          </p:nvSpPr>
          <p:spPr bwMode="auto">
            <a:xfrm>
              <a:off x="304800" y="1752600"/>
              <a:ext cx="1600200" cy="990600"/>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a:ln>
                  <a:noFill/>
                </a:ln>
                <a:solidFill>
                  <a:srgbClr val="0033CC"/>
                </a:solidFill>
                <a:effectLst/>
                <a:latin typeface=".VnAvant" pitchFamily="34" charset="0"/>
              </a:endParaRPr>
            </a:p>
          </p:txBody>
        </p:sp>
        <p:sp>
          <p:nvSpPr>
            <p:cNvPr id="27" name="Rectangle 26"/>
            <p:cNvSpPr/>
            <p:nvPr/>
          </p:nvSpPr>
          <p:spPr bwMode="auto">
            <a:xfrm>
              <a:off x="1954874" y="1759526"/>
              <a:ext cx="1600200" cy="990600"/>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a:ln>
                  <a:noFill/>
                </a:ln>
                <a:solidFill>
                  <a:srgbClr val="0033CC"/>
                </a:solidFill>
                <a:effectLst/>
                <a:latin typeface=".VnAvant" pitchFamily="34" charset="0"/>
              </a:endParaRPr>
            </a:p>
          </p:txBody>
        </p:sp>
        <p:sp>
          <p:nvSpPr>
            <p:cNvPr id="28" name="Rectangle 27"/>
            <p:cNvSpPr/>
            <p:nvPr/>
          </p:nvSpPr>
          <p:spPr bwMode="auto">
            <a:xfrm>
              <a:off x="304801" y="2770910"/>
              <a:ext cx="3250274" cy="990600"/>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a:ln>
                  <a:noFill/>
                </a:ln>
                <a:solidFill>
                  <a:srgbClr val="0033CC"/>
                </a:solidFill>
                <a:effectLst/>
                <a:latin typeface=".VnAvant" pitchFamily="34" charset="0"/>
              </a:endParaRPr>
            </a:p>
          </p:txBody>
        </p:sp>
      </p:grpSp>
      <p:grpSp>
        <p:nvGrpSpPr>
          <p:cNvPr id="39" name="Group 38"/>
          <p:cNvGrpSpPr/>
          <p:nvPr/>
        </p:nvGrpSpPr>
        <p:grpSpPr>
          <a:xfrm>
            <a:off x="85748" y="785"/>
            <a:ext cx="1978576" cy="722531"/>
            <a:chOff x="85748" y="76200"/>
            <a:chExt cx="1978576" cy="722531"/>
          </a:xfrm>
        </p:grpSpPr>
        <p:grpSp>
          <p:nvGrpSpPr>
            <p:cNvPr id="38" name="Group 37"/>
            <p:cNvGrpSpPr/>
            <p:nvPr/>
          </p:nvGrpSpPr>
          <p:grpSpPr>
            <a:xfrm>
              <a:off x="85748" y="169725"/>
              <a:ext cx="1770762" cy="606130"/>
              <a:chOff x="85748" y="169725"/>
              <a:chExt cx="1770762" cy="606130"/>
            </a:xfrm>
          </p:grpSpPr>
          <p:sp>
            <p:nvSpPr>
              <p:cNvPr id="35" name="Rounded Rectangle 34"/>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 name="Oval 32"/>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a:ln>
                    <a:noFill/>
                  </a:ln>
                  <a:effectLst/>
                  <a:latin typeface="Calibri" pitchFamily="34" charset="0"/>
                  <a:cs typeface="Calibri" pitchFamily="34" charset="0"/>
                </a:endParaRPr>
              </a:p>
            </p:txBody>
          </p:sp>
        </p:grpSp>
        <p:grpSp>
          <p:nvGrpSpPr>
            <p:cNvPr id="37" name="Group 36"/>
            <p:cNvGrpSpPr/>
            <p:nvPr/>
          </p:nvGrpSpPr>
          <p:grpSpPr>
            <a:xfrm>
              <a:off x="153037" y="76200"/>
              <a:ext cx="1911287" cy="722531"/>
              <a:chOff x="-651821" y="-231732"/>
              <a:chExt cx="1911287" cy="722531"/>
            </a:xfrm>
          </p:grpSpPr>
          <p:sp>
            <p:nvSpPr>
              <p:cNvPr id="34" name="TextBox 33"/>
              <p:cNvSpPr txBox="1"/>
              <p:nvPr/>
            </p:nvSpPr>
            <p:spPr>
              <a:xfrm>
                <a:off x="-651821" y="-231732"/>
                <a:ext cx="444352" cy="707886"/>
              </a:xfrm>
              <a:prstGeom prst="rect">
                <a:avLst/>
              </a:prstGeom>
              <a:noFill/>
            </p:spPr>
            <p:txBody>
              <a:bodyPr wrap="none" rtlCol="0">
                <a:spAutoFit/>
              </a:bodyPr>
              <a:lstStyle/>
              <a:p>
                <a:r>
                  <a:rPr lang="en-US" sz="4000" b="1">
                    <a:latin typeface="Calibri" pitchFamily="34" charset="0"/>
                    <a:cs typeface="Calibri" pitchFamily="34" charset="0"/>
                  </a:rPr>
                  <a:t>2</a:t>
                </a:r>
              </a:p>
            </p:txBody>
          </p:sp>
          <p:sp>
            <p:nvSpPr>
              <p:cNvPr id="36" name="TextBox 35"/>
              <p:cNvSpPr txBox="1"/>
              <p:nvPr/>
            </p:nvSpPr>
            <p:spPr>
              <a:xfrm>
                <a:off x="-195258" y="-155532"/>
                <a:ext cx="1454724" cy="646331"/>
              </a:xfrm>
              <a:prstGeom prst="rect">
                <a:avLst/>
              </a:prstGeom>
              <a:noFill/>
            </p:spPr>
            <p:txBody>
              <a:bodyPr wrap="square" rtlCol="0">
                <a:spAutoFit/>
              </a:bodyPr>
              <a:lstStyle/>
              <a:p>
                <a:r>
                  <a:rPr lang="en-US" sz="3600" b="1">
                    <a:solidFill>
                      <a:schemeClr val="bg1"/>
                    </a:solidFill>
                    <a:latin typeface=".VnAvant" pitchFamily="34" charset="0"/>
                  </a:rPr>
                  <a:t>§äc</a:t>
                </a:r>
              </a:p>
            </p:txBody>
          </p:sp>
        </p:grpSp>
      </p:grpSp>
      <p:sp>
        <p:nvSpPr>
          <p:cNvPr id="32" name="TextBox 31"/>
          <p:cNvSpPr txBox="1"/>
          <p:nvPr/>
        </p:nvSpPr>
        <p:spPr>
          <a:xfrm>
            <a:off x="907750" y="5181599"/>
            <a:ext cx="1699504" cy="584775"/>
          </a:xfrm>
          <a:prstGeom prst="rect">
            <a:avLst/>
          </a:prstGeom>
          <a:noFill/>
        </p:spPr>
        <p:txBody>
          <a:bodyPr wrap="none" rtlCol="0">
            <a:spAutoFit/>
          </a:bodyPr>
          <a:lstStyle/>
          <a:p>
            <a:r>
              <a:rPr lang="en-US" sz="3200" b="1">
                <a:solidFill>
                  <a:srgbClr val="0033CC"/>
                </a:solidFill>
                <a:latin typeface="VNI-Avo" pitchFamily="2" charset="0"/>
              </a:rPr>
              <a:t>tem thö</a:t>
            </a:r>
          </a:p>
        </p:txBody>
      </p:sp>
      <p:sp>
        <p:nvSpPr>
          <p:cNvPr id="40" name="TextBox 39"/>
          <p:cNvSpPr txBox="1"/>
          <p:nvPr/>
        </p:nvSpPr>
        <p:spPr>
          <a:xfrm>
            <a:off x="6046025" y="5181599"/>
            <a:ext cx="1691489" cy="584775"/>
          </a:xfrm>
          <a:prstGeom prst="rect">
            <a:avLst/>
          </a:prstGeom>
          <a:noFill/>
        </p:spPr>
        <p:txBody>
          <a:bodyPr wrap="none" rtlCol="0">
            <a:spAutoFit/>
          </a:bodyPr>
          <a:lstStyle/>
          <a:p>
            <a:r>
              <a:rPr lang="en-US" sz="3200" b="1">
                <a:solidFill>
                  <a:srgbClr val="0033CC"/>
                </a:solidFill>
                <a:latin typeface="VNI-Avo" pitchFamily="2" charset="0"/>
              </a:rPr>
              <a:t>tuûm tæm</a:t>
            </a:r>
          </a:p>
        </p:txBody>
      </p:sp>
      <p:sp>
        <p:nvSpPr>
          <p:cNvPr id="42" name="TextBox 41"/>
          <p:cNvSpPr txBox="1"/>
          <p:nvPr/>
        </p:nvSpPr>
        <p:spPr>
          <a:xfrm>
            <a:off x="3363009" y="5181600"/>
            <a:ext cx="2130711" cy="584775"/>
          </a:xfrm>
          <a:prstGeom prst="rect">
            <a:avLst/>
          </a:prstGeom>
          <a:noFill/>
        </p:spPr>
        <p:txBody>
          <a:bodyPr wrap="none" rtlCol="0">
            <a:spAutoFit/>
          </a:bodyPr>
          <a:lstStyle/>
          <a:p>
            <a:r>
              <a:rPr lang="en-US" sz="3200" b="1">
                <a:solidFill>
                  <a:srgbClr val="0033CC"/>
                </a:solidFill>
                <a:latin typeface="VNI-Avo" pitchFamily="2" charset="0"/>
              </a:rPr>
              <a:t>theàm nhaø</a:t>
            </a:r>
          </a:p>
        </p:txBody>
      </p:sp>
      <p:sp>
        <p:nvSpPr>
          <p:cNvPr id="49" name="TextBox 48">
            <a:extLst>
              <a:ext uri="{FF2B5EF4-FFF2-40B4-BE49-F238E27FC236}">
                <a16:creationId xmlns="" xmlns:a16="http://schemas.microsoft.com/office/drawing/2014/main" id="{62DAEACF-D626-4DFE-A053-39D49DE46CC1}"/>
              </a:ext>
            </a:extLst>
          </p:cNvPr>
          <p:cNvSpPr txBox="1"/>
          <p:nvPr/>
        </p:nvSpPr>
        <p:spPr>
          <a:xfrm>
            <a:off x="4596898" y="2116582"/>
            <a:ext cx="1192955" cy="830997"/>
          </a:xfrm>
          <a:prstGeom prst="rect">
            <a:avLst/>
          </a:prstGeom>
          <a:noFill/>
        </p:spPr>
        <p:txBody>
          <a:bodyPr wrap="none" rtlCol="0">
            <a:spAutoFit/>
          </a:bodyPr>
          <a:lstStyle/>
          <a:p>
            <a:pPr algn="ctr"/>
            <a:r>
              <a:rPr lang="en-US" sz="4800" b="1">
                <a:solidFill>
                  <a:srgbClr val="0033CC"/>
                </a:solidFill>
                <a:latin typeface="VNI-Avo" pitchFamily="2" charset="0"/>
              </a:rPr>
              <a:t>eâm</a:t>
            </a:r>
          </a:p>
        </p:txBody>
      </p:sp>
      <p:sp>
        <p:nvSpPr>
          <p:cNvPr id="50" name="TextBox 49">
            <a:extLst>
              <a:ext uri="{FF2B5EF4-FFF2-40B4-BE49-F238E27FC236}">
                <a16:creationId xmlns="" xmlns:a16="http://schemas.microsoft.com/office/drawing/2014/main" id="{FBC833B6-3FD8-48E9-9B88-AF5665C445DB}"/>
              </a:ext>
            </a:extLst>
          </p:cNvPr>
          <p:cNvSpPr txBox="1"/>
          <p:nvPr/>
        </p:nvSpPr>
        <p:spPr>
          <a:xfrm>
            <a:off x="2819400" y="804565"/>
            <a:ext cx="1733198" cy="1200329"/>
          </a:xfrm>
          <a:prstGeom prst="rect">
            <a:avLst/>
          </a:prstGeom>
          <a:noFill/>
        </p:spPr>
        <p:txBody>
          <a:bodyPr wrap="square" rtlCol="0">
            <a:spAutoFit/>
          </a:bodyPr>
          <a:lstStyle/>
          <a:p>
            <a:r>
              <a:rPr lang="en-US" sz="7200" b="1">
                <a:solidFill>
                  <a:srgbClr val="FF0000"/>
                </a:solidFill>
                <a:latin typeface="VNI-Avo" pitchFamily="2" charset="0"/>
              </a:rPr>
              <a:t>eââm</a:t>
            </a:r>
          </a:p>
        </p:txBody>
      </p:sp>
      <p:sp>
        <p:nvSpPr>
          <p:cNvPr id="51" name="TextBox 50">
            <a:extLst>
              <a:ext uri="{FF2B5EF4-FFF2-40B4-BE49-F238E27FC236}">
                <a16:creationId xmlns="" xmlns:a16="http://schemas.microsoft.com/office/drawing/2014/main" id="{B685C3EC-612B-4511-8CB3-EB649FCF5C68}"/>
              </a:ext>
            </a:extLst>
          </p:cNvPr>
          <p:cNvSpPr txBox="1"/>
          <p:nvPr/>
        </p:nvSpPr>
        <p:spPr>
          <a:xfrm flipH="1">
            <a:off x="3276600" y="2057400"/>
            <a:ext cx="577089" cy="830997"/>
          </a:xfrm>
          <a:prstGeom prst="rect">
            <a:avLst/>
          </a:prstGeom>
          <a:noFill/>
        </p:spPr>
        <p:txBody>
          <a:bodyPr wrap="square" rtlCol="0">
            <a:spAutoFit/>
          </a:bodyPr>
          <a:lstStyle/>
          <a:p>
            <a:r>
              <a:rPr lang="en-US" sz="4800" b="1">
                <a:solidFill>
                  <a:srgbClr val="FF0000"/>
                </a:solidFill>
                <a:latin typeface="VNI-Avo" pitchFamily="2" charset="0"/>
              </a:rPr>
              <a:t>ñ</a:t>
            </a:r>
          </a:p>
        </p:txBody>
      </p:sp>
      <p:sp>
        <p:nvSpPr>
          <p:cNvPr id="52" name="TextBox 51">
            <a:extLst>
              <a:ext uri="{FF2B5EF4-FFF2-40B4-BE49-F238E27FC236}">
                <a16:creationId xmlns="" xmlns:a16="http://schemas.microsoft.com/office/drawing/2014/main" id="{1E857387-1EB8-40B4-8EB0-9DBE79DD14B2}"/>
              </a:ext>
            </a:extLst>
          </p:cNvPr>
          <p:cNvSpPr txBox="1"/>
          <p:nvPr/>
        </p:nvSpPr>
        <p:spPr>
          <a:xfrm flipH="1">
            <a:off x="3733800" y="3079734"/>
            <a:ext cx="572594" cy="830997"/>
          </a:xfrm>
          <a:prstGeom prst="rect">
            <a:avLst/>
          </a:prstGeom>
          <a:noFill/>
        </p:spPr>
        <p:txBody>
          <a:bodyPr wrap="square" rtlCol="0">
            <a:spAutoFit/>
          </a:bodyPr>
          <a:lstStyle/>
          <a:p>
            <a:r>
              <a:rPr lang="en-US" sz="4800" b="1">
                <a:solidFill>
                  <a:srgbClr val="FF0000"/>
                </a:solidFill>
                <a:latin typeface="VNI-Avo" pitchFamily="2" charset="0"/>
              </a:rPr>
              <a:t>ñ</a:t>
            </a:r>
          </a:p>
        </p:txBody>
      </p:sp>
      <p:sp>
        <p:nvSpPr>
          <p:cNvPr id="53" name="TextBox 52">
            <a:extLst>
              <a:ext uri="{FF2B5EF4-FFF2-40B4-BE49-F238E27FC236}">
                <a16:creationId xmlns="" xmlns:a16="http://schemas.microsoft.com/office/drawing/2014/main" id="{2CA7DE4A-7386-4854-A895-80BA57B079E9}"/>
              </a:ext>
            </a:extLst>
          </p:cNvPr>
          <p:cNvSpPr txBox="1"/>
          <p:nvPr/>
        </p:nvSpPr>
        <p:spPr>
          <a:xfrm>
            <a:off x="4114800" y="3079735"/>
            <a:ext cx="1217000" cy="830997"/>
          </a:xfrm>
          <a:prstGeom prst="rect">
            <a:avLst/>
          </a:prstGeom>
          <a:noFill/>
        </p:spPr>
        <p:txBody>
          <a:bodyPr wrap="none" rtlCol="0">
            <a:spAutoFit/>
          </a:bodyPr>
          <a:lstStyle/>
          <a:p>
            <a:pPr algn="ctr"/>
            <a:r>
              <a:rPr lang="en-US" sz="4800" b="1">
                <a:solidFill>
                  <a:srgbClr val="0033CC"/>
                </a:solidFill>
                <a:latin typeface="VNI-Avo" pitchFamily="2" charset="0"/>
              </a:rPr>
              <a:t>eâm</a:t>
            </a:r>
          </a:p>
        </p:txBody>
      </p:sp>
      <p:sp>
        <p:nvSpPr>
          <p:cNvPr id="54" name="TextBox 53">
            <a:extLst>
              <a:ext uri="{FF2B5EF4-FFF2-40B4-BE49-F238E27FC236}">
                <a16:creationId xmlns="" xmlns:a16="http://schemas.microsoft.com/office/drawing/2014/main" id="{29BF8595-1A6D-4E24-BD2A-ACD8BCC1B44D}"/>
              </a:ext>
            </a:extLst>
          </p:cNvPr>
          <p:cNvSpPr txBox="1"/>
          <p:nvPr/>
        </p:nvSpPr>
        <p:spPr>
          <a:xfrm>
            <a:off x="718626" y="804565"/>
            <a:ext cx="1733198" cy="1200329"/>
          </a:xfrm>
          <a:prstGeom prst="rect">
            <a:avLst/>
          </a:prstGeom>
          <a:noFill/>
        </p:spPr>
        <p:txBody>
          <a:bodyPr wrap="square" rtlCol="0">
            <a:spAutoFit/>
          </a:bodyPr>
          <a:lstStyle/>
          <a:p>
            <a:r>
              <a:rPr lang="en-US" sz="7200" b="1">
                <a:solidFill>
                  <a:srgbClr val="FF0000"/>
                </a:solidFill>
                <a:latin typeface="VNI-Avo" pitchFamily="2" charset="0"/>
              </a:rPr>
              <a:t>em</a:t>
            </a:r>
          </a:p>
        </p:txBody>
      </p:sp>
      <p:sp>
        <p:nvSpPr>
          <p:cNvPr id="55" name="TextBox 54">
            <a:extLst>
              <a:ext uri="{FF2B5EF4-FFF2-40B4-BE49-F238E27FC236}">
                <a16:creationId xmlns="" xmlns:a16="http://schemas.microsoft.com/office/drawing/2014/main" id="{180DFA9B-23C3-485A-8A62-F6822BD9DBEC}"/>
              </a:ext>
            </a:extLst>
          </p:cNvPr>
          <p:cNvSpPr txBox="1"/>
          <p:nvPr/>
        </p:nvSpPr>
        <p:spPr>
          <a:xfrm>
            <a:off x="4972402" y="849126"/>
            <a:ext cx="1733198" cy="1200329"/>
          </a:xfrm>
          <a:prstGeom prst="rect">
            <a:avLst/>
          </a:prstGeom>
          <a:noFill/>
        </p:spPr>
        <p:txBody>
          <a:bodyPr wrap="square" rtlCol="0">
            <a:spAutoFit/>
          </a:bodyPr>
          <a:lstStyle/>
          <a:p>
            <a:r>
              <a:rPr lang="en-US" sz="7200" b="1">
                <a:solidFill>
                  <a:srgbClr val="FF0000"/>
                </a:solidFill>
                <a:latin typeface="VNI-Avo" pitchFamily="2" charset="0"/>
              </a:rPr>
              <a:t>im</a:t>
            </a:r>
          </a:p>
        </p:txBody>
      </p:sp>
      <p:sp>
        <p:nvSpPr>
          <p:cNvPr id="56" name="TextBox 55">
            <a:extLst>
              <a:ext uri="{FF2B5EF4-FFF2-40B4-BE49-F238E27FC236}">
                <a16:creationId xmlns="" xmlns:a16="http://schemas.microsoft.com/office/drawing/2014/main" id="{E3C87050-6CE5-49AA-A50A-796C52D70118}"/>
              </a:ext>
            </a:extLst>
          </p:cNvPr>
          <p:cNvSpPr txBox="1"/>
          <p:nvPr/>
        </p:nvSpPr>
        <p:spPr>
          <a:xfrm>
            <a:off x="6988752" y="775855"/>
            <a:ext cx="1733198" cy="1200329"/>
          </a:xfrm>
          <a:prstGeom prst="rect">
            <a:avLst/>
          </a:prstGeom>
          <a:noFill/>
        </p:spPr>
        <p:txBody>
          <a:bodyPr wrap="square" rtlCol="0">
            <a:spAutoFit/>
          </a:bodyPr>
          <a:lstStyle/>
          <a:p>
            <a:r>
              <a:rPr lang="en-US" sz="7200" b="1">
                <a:solidFill>
                  <a:srgbClr val="FF0000"/>
                </a:solidFill>
                <a:latin typeface="VNI-Avo" pitchFamily="2" charset="0"/>
              </a:rPr>
              <a:t>um</a:t>
            </a:r>
          </a:p>
        </p:txBody>
      </p:sp>
      <p:graphicFrame>
        <p:nvGraphicFramePr>
          <p:cNvPr id="2" name="Table 2">
            <a:extLst>
              <a:ext uri="{FF2B5EF4-FFF2-40B4-BE49-F238E27FC236}">
                <a16:creationId xmlns="" xmlns:a16="http://schemas.microsoft.com/office/drawing/2014/main" id="{28EDAF60-CEEA-4397-946F-756719D42F07}"/>
              </a:ext>
            </a:extLst>
          </p:cNvPr>
          <p:cNvGraphicFramePr>
            <a:graphicFrameLocks noGrp="1"/>
          </p:cNvGraphicFramePr>
          <p:nvPr>
            <p:extLst>
              <p:ext uri="{D42A27DB-BD31-4B8C-83A1-F6EECF244321}">
                <p14:modId xmlns:p14="http://schemas.microsoft.com/office/powerpoint/2010/main" val="3753793732"/>
              </p:ext>
            </p:extLst>
          </p:nvPr>
        </p:nvGraphicFramePr>
        <p:xfrm>
          <a:off x="0" y="4373880"/>
          <a:ext cx="9220200" cy="579120"/>
        </p:xfrm>
        <a:graphic>
          <a:graphicData uri="http://schemas.openxmlformats.org/drawingml/2006/table">
            <a:tbl>
              <a:tblPr firstRow="1" bandRow="1">
                <a:tableStyleId>{F5AB1C69-6EDB-4FF4-983F-18BD219EF322}</a:tableStyleId>
              </a:tblPr>
              <a:tblGrid>
                <a:gridCol w="1143000">
                  <a:extLst>
                    <a:ext uri="{9D8B030D-6E8A-4147-A177-3AD203B41FA5}">
                      <a16:colId xmlns="" xmlns:a16="http://schemas.microsoft.com/office/drawing/2014/main" val="38248924"/>
                    </a:ext>
                  </a:extLst>
                </a:gridCol>
                <a:gridCol w="1143000">
                  <a:extLst>
                    <a:ext uri="{9D8B030D-6E8A-4147-A177-3AD203B41FA5}">
                      <a16:colId xmlns="" xmlns:a16="http://schemas.microsoft.com/office/drawing/2014/main" val="1520697233"/>
                    </a:ext>
                  </a:extLst>
                </a:gridCol>
                <a:gridCol w="1295400">
                  <a:extLst>
                    <a:ext uri="{9D8B030D-6E8A-4147-A177-3AD203B41FA5}">
                      <a16:colId xmlns="" xmlns:a16="http://schemas.microsoft.com/office/drawing/2014/main" val="3546722782"/>
                    </a:ext>
                  </a:extLst>
                </a:gridCol>
                <a:gridCol w="1143000">
                  <a:extLst>
                    <a:ext uri="{9D8B030D-6E8A-4147-A177-3AD203B41FA5}">
                      <a16:colId xmlns="" xmlns:a16="http://schemas.microsoft.com/office/drawing/2014/main" val="813343076"/>
                    </a:ext>
                  </a:extLst>
                </a:gridCol>
                <a:gridCol w="1066800">
                  <a:extLst>
                    <a:ext uri="{9D8B030D-6E8A-4147-A177-3AD203B41FA5}">
                      <a16:colId xmlns="" xmlns:a16="http://schemas.microsoft.com/office/drawing/2014/main" val="1557094829"/>
                    </a:ext>
                  </a:extLst>
                </a:gridCol>
                <a:gridCol w="838200">
                  <a:extLst>
                    <a:ext uri="{9D8B030D-6E8A-4147-A177-3AD203B41FA5}">
                      <a16:colId xmlns="" xmlns:a16="http://schemas.microsoft.com/office/drawing/2014/main" val="397143622"/>
                    </a:ext>
                  </a:extLst>
                </a:gridCol>
                <a:gridCol w="1371600">
                  <a:extLst>
                    <a:ext uri="{9D8B030D-6E8A-4147-A177-3AD203B41FA5}">
                      <a16:colId xmlns="" xmlns:a16="http://schemas.microsoft.com/office/drawing/2014/main" val="1113032221"/>
                    </a:ext>
                  </a:extLst>
                </a:gridCol>
                <a:gridCol w="1219200">
                  <a:extLst>
                    <a:ext uri="{9D8B030D-6E8A-4147-A177-3AD203B41FA5}">
                      <a16:colId xmlns="" xmlns:a16="http://schemas.microsoft.com/office/drawing/2014/main" val="1287609616"/>
                    </a:ext>
                  </a:extLst>
                </a:gridCol>
              </a:tblGrid>
              <a:tr h="370840">
                <a:tc>
                  <a:txBody>
                    <a:bodyPr/>
                    <a:lstStyle/>
                    <a:p>
                      <a:r>
                        <a:rPr lang="en-US" sz="3200">
                          <a:solidFill>
                            <a:srgbClr val="0033CC"/>
                          </a:solidFill>
                          <a:latin typeface="VNI-Avo" pitchFamily="2" charset="0"/>
                        </a:rPr>
                        <a:t>heûm</a:t>
                      </a:r>
                    </a:p>
                  </a:txBody>
                  <a:tcPr/>
                </a:tc>
                <a:tc>
                  <a:txBody>
                    <a:bodyPr/>
                    <a:lstStyle/>
                    <a:p>
                      <a:r>
                        <a:rPr lang="en-US" sz="3200">
                          <a:solidFill>
                            <a:srgbClr val="0033CC"/>
                          </a:solidFill>
                          <a:latin typeface="VNI-Avo" pitchFamily="2" charset="0"/>
                        </a:rPr>
                        <a:t>kem</a:t>
                      </a:r>
                    </a:p>
                  </a:txBody>
                  <a:tcPr/>
                </a:tc>
                <a:tc>
                  <a:txBody>
                    <a:bodyPr/>
                    <a:lstStyle/>
                    <a:p>
                      <a:r>
                        <a:rPr lang="en-US" sz="3200">
                          <a:solidFill>
                            <a:srgbClr val="0033CC"/>
                          </a:solidFill>
                          <a:latin typeface="VNI-Avo" pitchFamily="2" charset="0"/>
                        </a:rPr>
                        <a:t>meàm</a:t>
                      </a:r>
                    </a:p>
                  </a:txBody>
                  <a:tcPr/>
                </a:tc>
                <a:tc>
                  <a:txBody>
                    <a:bodyPr/>
                    <a:lstStyle/>
                    <a:p>
                      <a:r>
                        <a:rPr lang="en-US" sz="3200">
                          <a:solidFill>
                            <a:srgbClr val="0033CC"/>
                          </a:solidFill>
                          <a:latin typeface="VNI-Avo" pitchFamily="2" charset="0"/>
                        </a:rPr>
                        <a:t>neám</a:t>
                      </a:r>
                    </a:p>
                  </a:txBody>
                  <a:tcPr/>
                </a:tc>
                <a:tc>
                  <a:txBody>
                    <a:bodyPr/>
                    <a:lstStyle/>
                    <a:p>
                      <a:r>
                        <a:rPr lang="en-US" sz="3200">
                          <a:solidFill>
                            <a:srgbClr val="0033CC"/>
                          </a:solidFill>
                          <a:latin typeface="VNI-Avo" pitchFamily="2" charset="0"/>
                        </a:rPr>
                        <a:t>mæm</a:t>
                      </a:r>
                    </a:p>
                  </a:txBody>
                  <a:tcPr/>
                </a:tc>
                <a:tc>
                  <a:txBody>
                    <a:bodyPr/>
                    <a:lstStyle/>
                    <a:p>
                      <a:r>
                        <a:rPr lang="en-US" sz="3200">
                          <a:solidFill>
                            <a:srgbClr val="0033CC"/>
                          </a:solidFill>
                          <a:latin typeface="VNI-Avo" pitchFamily="2" charset="0"/>
                        </a:rPr>
                        <a:t>tím</a:t>
                      </a:r>
                    </a:p>
                  </a:txBody>
                  <a:tcPr/>
                </a:tc>
                <a:tc>
                  <a:txBody>
                    <a:bodyPr/>
                    <a:lstStyle/>
                    <a:p>
                      <a:r>
                        <a:rPr lang="en-US" sz="3200">
                          <a:solidFill>
                            <a:srgbClr val="0033CC"/>
                          </a:solidFill>
                          <a:latin typeface="VNI-Avo" pitchFamily="2" charset="0"/>
                        </a:rPr>
                        <a:t>chuïm</a:t>
                      </a:r>
                    </a:p>
                  </a:txBody>
                  <a:tcPr/>
                </a:tc>
                <a:tc>
                  <a:txBody>
                    <a:bodyPr/>
                    <a:lstStyle/>
                    <a:p>
                      <a:r>
                        <a:rPr lang="en-US" sz="3200">
                          <a:solidFill>
                            <a:srgbClr val="0033CC"/>
                          </a:solidFill>
                          <a:latin typeface="VNI-Avo" pitchFamily="2" charset="0"/>
                        </a:rPr>
                        <a:t>muõm</a:t>
                      </a:r>
                    </a:p>
                  </a:txBody>
                  <a:tcPr/>
                </a:tc>
                <a:extLst>
                  <a:ext uri="{0D108BD9-81ED-4DB2-BD59-A6C34878D82A}">
                    <a16:rowId xmlns="" xmlns:a16="http://schemas.microsoft.com/office/drawing/2014/main" val="82216390"/>
                  </a:ext>
                </a:extLst>
              </a:tr>
            </a:tbl>
          </a:graphicData>
        </a:graphic>
      </p:graphicFrame>
    </p:spTree>
    <p:extLst>
      <p:ext uri="{BB962C8B-B14F-4D97-AF65-F5344CB8AC3E}">
        <p14:creationId xmlns:p14="http://schemas.microsoft.com/office/powerpoint/2010/main" val="2361868067"/>
      </p:ext>
    </p:extLst>
  </p:cSld>
  <p:clrMapOvr>
    <a:masterClrMapping/>
  </p:clrMapOvr>
  <p:transition advTm="6645"/>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771"/>
          <a:stretch/>
        </p:blipFill>
        <p:spPr bwMode="auto">
          <a:xfrm>
            <a:off x="2225777" y="1306445"/>
            <a:ext cx="4692446" cy="424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962400" y="2514600"/>
            <a:ext cx="3124200" cy="959237"/>
          </a:xfrm>
          <a:prstGeom prst="rect">
            <a:avLst/>
          </a:prstGeom>
        </p:spPr>
        <p:txBody>
          <a:bodyPr wrap="square">
            <a:spAutoFit/>
          </a:bodyPr>
          <a:lstStyle/>
          <a:p>
            <a:pPr lvl="0" fontAlgn="base">
              <a:spcBef>
                <a:spcPct val="0"/>
              </a:spcBef>
              <a:spcAft>
                <a:spcPts val="1000"/>
              </a:spcAft>
            </a:pPr>
            <a:r>
              <a:rPr lang="en-US" sz="2400">
                <a:solidFill>
                  <a:srgbClr val="FF0000"/>
                </a:solidFill>
                <a:latin typeface="HP001 4H Normal" pitchFamily="34" charset="0"/>
                <a:cs typeface="Arial" pitchFamily="34" charset="0"/>
              </a:rPr>
              <a:t>em,êm,</a:t>
            </a:r>
          </a:p>
          <a:p>
            <a:pPr lvl="0" fontAlgn="base">
              <a:spcBef>
                <a:spcPct val="0"/>
              </a:spcBef>
              <a:spcAft>
                <a:spcPts val="1000"/>
              </a:spcAft>
            </a:pPr>
            <a:r>
              <a:rPr lang="en-US" sz="2400">
                <a:solidFill>
                  <a:srgbClr val="FF0000"/>
                </a:solidFill>
                <a:latin typeface="HP001 4H Normal" pitchFamily="34" charset="0"/>
                <a:cs typeface="Arial" pitchFamily="34" charset="0"/>
              </a:rPr>
              <a:t>im,um</a:t>
            </a:r>
            <a:endParaRPr lang="en-US" sz="2400">
              <a:solidFill>
                <a:srgbClr val="FF0000"/>
              </a:solidFill>
              <a:latin typeface="Arial" pitchFamily="34" charset="0"/>
              <a:cs typeface="Arial" pitchFamily="34" charset="0"/>
            </a:endParaRPr>
          </a:p>
        </p:txBody>
      </p:sp>
      <p:sp>
        <p:nvSpPr>
          <p:cNvPr id="20" name="Rounded Rectangle 19"/>
          <p:cNvSpPr/>
          <p:nvPr/>
        </p:nvSpPr>
        <p:spPr bwMode="auto">
          <a:xfrm>
            <a:off x="704925" y="90411"/>
            <a:ext cx="2720670"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 name="Oval 20"/>
          <p:cNvSpPr/>
          <p:nvPr/>
        </p:nvSpPr>
        <p:spPr bwMode="auto">
          <a:xfrm>
            <a:off x="267099" y="36873"/>
            <a:ext cx="680611" cy="713205"/>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a:ln>
                <a:noFill/>
              </a:ln>
              <a:effectLst/>
              <a:latin typeface="Calibri" pitchFamily="34" charset="0"/>
              <a:cs typeface="Calibri" pitchFamily="34" charset="0"/>
            </a:endParaRPr>
          </a:p>
        </p:txBody>
      </p:sp>
      <p:grpSp>
        <p:nvGrpSpPr>
          <p:cNvPr id="17" name="Group 16"/>
          <p:cNvGrpSpPr/>
          <p:nvPr/>
        </p:nvGrpSpPr>
        <p:grpSpPr>
          <a:xfrm>
            <a:off x="331723" y="61398"/>
            <a:ext cx="3467074" cy="1281290"/>
            <a:chOff x="-545548" y="-236493"/>
            <a:chExt cx="1805014" cy="1281290"/>
          </a:xfrm>
        </p:grpSpPr>
        <p:sp>
          <p:nvSpPr>
            <p:cNvPr id="18" name="TextBox 17"/>
            <p:cNvSpPr txBox="1"/>
            <p:nvPr/>
          </p:nvSpPr>
          <p:spPr>
            <a:xfrm>
              <a:off x="-545548" y="-236493"/>
              <a:ext cx="287049" cy="707886"/>
            </a:xfrm>
            <a:prstGeom prst="rect">
              <a:avLst/>
            </a:prstGeom>
            <a:noFill/>
          </p:spPr>
          <p:txBody>
            <a:bodyPr wrap="square" rtlCol="0">
              <a:spAutoFit/>
            </a:bodyPr>
            <a:lstStyle/>
            <a:p>
              <a:r>
                <a:rPr lang="vi-VN" sz="4000" b="1">
                  <a:latin typeface="Calibri" pitchFamily="34" charset="0"/>
                  <a:cs typeface="Calibri" pitchFamily="34" charset="0"/>
                </a:rPr>
                <a:t>3</a:t>
              </a:r>
              <a:endParaRPr lang="en-US" sz="4000" b="1">
                <a:latin typeface="Calibri" pitchFamily="34" charset="0"/>
                <a:cs typeface="Calibri" pitchFamily="34" charset="0"/>
              </a:endParaRPr>
            </a:p>
          </p:txBody>
        </p:sp>
        <p:sp>
          <p:nvSpPr>
            <p:cNvPr id="19" name="TextBox 18"/>
            <p:cNvSpPr txBox="1"/>
            <p:nvPr/>
          </p:nvSpPr>
          <p:spPr>
            <a:xfrm>
              <a:off x="-195258" y="-155532"/>
              <a:ext cx="1454724" cy="1200329"/>
            </a:xfrm>
            <a:prstGeom prst="rect">
              <a:avLst/>
            </a:prstGeom>
            <a:noFill/>
          </p:spPr>
          <p:txBody>
            <a:bodyPr wrap="square" rtlCol="0">
              <a:spAutoFit/>
            </a:bodyPr>
            <a:lstStyle/>
            <a:p>
              <a:r>
                <a:rPr lang="vi-VN" sz="3600" b="1">
                  <a:solidFill>
                    <a:schemeClr val="bg1"/>
                  </a:solidFill>
                  <a:latin typeface=".VnAvant" pitchFamily="34" charset="0"/>
                </a:rPr>
                <a:t>ViÕt b¶ng </a:t>
              </a:r>
              <a:endParaRPr lang="en-US" sz="3600" b="1">
                <a:solidFill>
                  <a:schemeClr val="bg1"/>
                </a:solidFill>
                <a:latin typeface=".VnAvant" pitchFamily="34" charset="0"/>
              </a:endParaRPr>
            </a:p>
          </p:txBody>
        </p:sp>
      </p:grpSp>
      <p:sp>
        <p:nvSpPr>
          <p:cNvPr id="15" name="Rectangle 14"/>
          <p:cNvSpPr/>
          <p:nvPr/>
        </p:nvSpPr>
        <p:spPr>
          <a:xfrm>
            <a:off x="2514600" y="3810000"/>
            <a:ext cx="1093569" cy="959237"/>
          </a:xfrm>
          <a:prstGeom prst="rect">
            <a:avLst/>
          </a:prstGeom>
        </p:spPr>
        <p:txBody>
          <a:bodyPr wrap="none">
            <a:spAutoFit/>
          </a:bodyPr>
          <a:lstStyle/>
          <a:p>
            <a:pPr lvl="0" fontAlgn="base">
              <a:spcBef>
                <a:spcPct val="0"/>
              </a:spcBef>
              <a:spcAft>
                <a:spcPts val="1000"/>
              </a:spcAft>
            </a:pPr>
            <a:r>
              <a:rPr lang="en-US" sz="2400">
                <a:solidFill>
                  <a:srgbClr val="FF0000"/>
                </a:solidFill>
                <a:latin typeface="HP001 4H Normal" pitchFamily="34" charset="0"/>
                <a:cs typeface="Arial" pitchFamily="34" charset="0"/>
              </a:rPr>
              <a:t>em,êm,</a:t>
            </a:r>
          </a:p>
          <a:p>
            <a:pPr lvl="0" fontAlgn="base">
              <a:spcBef>
                <a:spcPct val="0"/>
              </a:spcBef>
              <a:spcAft>
                <a:spcPts val="1000"/>
              </a:spcAft>
            </a:pPr>
            <a:r>
              <a:rPr lang="en-US" sz="2400">
                <a:solidFill>
                  <a:srgbClr val="FF0000"/>
                </a:solidFill>
                <a:latin typeface="HP001 4H Normal" pitchFamily="34" charset="0"/>
                <a:cs typeface="Arial" pitchFamily="34" charset="0"/>
              </a:rPr>
              <a:t>im,um</a:t>
            </a:r>
            <a:endParaRPr lang="en-US" sz="2400">
              <a:solidFill>
                <a:srgbClr val="FF0000"/>
              </a:solidFill>
              <a:latin typeface="Arial" pitchFamily="34" charset="0"/>
              <a:cs typeface="Arial" pitchFamily="34" charset="0"/>
            </a:endParaRPr>
          </a:p>
        </p:txBody>
      </p:sp>
      <p:sp>
        <p:nvSpPr>
          <p:cNvPr id="16" name="Rectangle 15"/>
          <p:cNvSpPr/>
          <p:nvPr/>
        </p:nvSpPr>
        <p:spPr>
          <a:xfrm>
            <a:off x="5486400" y="3962400"/>
            <a:ext cx="1219200" cy="959237"/>
          </a:xfrm>
          <a:prstGeom prst="rect">
            <a:avLst/>
          </a:prstGeom>
        </p:spPr>
        <p:txBody>
          <a:bodyPr wrap="square">
            <a:spAutoFit/>
          </a:bodyPr>
          <a:lstStyle/>
          <a:p>
            <a:pPr lvl="0" fontAlgn="base">
              <a:spcBef>
                <a:spcPct val="0"/>
              </a:spcBef>
              <a:spcAft>
                <a:spcPts val="1000"/>
              </a:spcAft>
            </a:pPr>
            <a:r>
              <a:rPr lang="en-US" sz="2400">
                <a:solidFill>
                  <a:srgbClr val="FF0000"/>
                </a:solidFill>
                <a:latin typeface="HP001 4H Normal" pitchFamily="34" charset="0"/>
                <a:cs typeface="Arial" pitchFamily="34" charset="0"/>
              </a:rPr>
              <a:t>em,êm,</a:t>
            </a:r>
          </a:p>
          <a:p>
            <a:pPr lvl="0" fontAlgn="base">
              <a:spcBef>
                <a:spcPct val="0"/>
              </a:spcBef>
              <a:spcAft>
                <a:spcPts val="1000"/>
              </a:spcAft>
            </a:pPr>
            <a:r>
              <a:rPr lang="en-US" sz="2400">
                <a:solidFill>
                  <a:srgbClr val="FF0000"/>
                </a:solidFill>
                <a:latin typeface="HP001 4H Normal" pitchFamily="34" charset="0"/>
                <a:cs typeface="Arial" pitchFamily="34" charset="0"/>
              </a:rPr>
              <a:t>im,um</a:t>
            </a:r>
            <a:endParaRPr lang="en-US" sz="240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202545314"/>
      </p:ext>
    </p:extLst>
  </p:cSld>
  <p:clrMapOvr>
    <a:masterClrMapping/>
  </p:clrMapOvr>
  <p:transition advTm="6645"/>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5748" y="76200"/>
            <a:ext cx="1978576" cy="722531"/>
            <a:chOff x="85748" y="76200"/>
            <a:chExt cx="1978576" cy="722531"/>
          </a:xfrm>
        </p:grpSpPr>
        <p:grpSp>
          <p:nvGrpSpPr>
            <p:cNvPr id="5" name="Group 4"/>
            <p:cNvGrpSpPr/>
            <p:nvPr/>
          </p:nvGrpSpPr>
          <p:grpSpPr>
            <a:xfrm>
              <a:off x="85748" y="169725"/>
              <a:ext cx="1770762" cy="606130"/>
              <a:chOff x="85748" y="169725"/>
              <a:chExt cx="1770762" cy="606130"/>
            </a:xfrm>
          </p:grpSpPr>
          <p:sp>
            <p:nvSpPr>
              <p:cNvPr id="9" name="Rounded Rectangle 8"/>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Oval 9"/>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a:ln>
                    <a:noFill/>
                  </a:ln>
                  <a:effectLst/>
                  <a:latin typeface="Calibri" pitchFamily="34" charset="0"/>
                  <a:cs typeface="Calibri" pitchFamily="34" charset="0"/>
                </a:endParaRPr>
              </a:p>
            </p:txBody>
          </p:sp>
        </p:grpSp>
        <p:grpSp>
          <p:nvGrpSpPr>
            <p:cNvPr id="6" name="Group 5"/>
            <p:cNvGrpSpPr/>
            <p:nvPr/>
          </p:nvGrpSpPr>
          <p:grpSpPr>
            <a:xfrm>
              <a:off x="153037" y="76200"/>
              <a:ext cx="1911287" cy="722531"/>
              <a:chOff x="-651821" y="-231732"/>
              <a:chExt cx="1911287" cy="722531"/>
            </a:xfrm>
          </p:grpSpPr>
          <p:sp>
            <p:nvSpPr>
              <p:cNvPr id="7" name="TextBox 6"/>
              <p:cNvSpPr txBox="1"/>
              <p:nvPr/>
            </p:nvSpPr>
            <p:spPr>
              <a:xfrm>
                <a:off x="-651821" y="-231732"/>
                <a:ext cx="444352" cy="707886"/>
              </a:xfrm>
              <a:prstGeom prst="rect">
                <a:avLst/>
              </a:prstGeom>
              <a:noFill/>
            </p:spPr>
            <p:txBody>
              <a:bodyPr wrap="none" rtlCol="0">
                <a:spAutoFit/>
              </a:bodyPr>
              <a:lstStyle/>
              <a:p>
                <a:r>
                  <a:rPr lang="en-US" sz="4000" b="1">
                    <a:latin typeface="Calibri" pitchFamily="34" charset="0"/>
                    <a:cs typeface="Calibri" pitchFamily="34" charset="0"/>
                  </a:rPr>
                  <a:t>3</a:t>
                </a:r>
              </a:p>
            </p:txBody>
          </p:sp>
          <p:sp>
            <p:nvSpPr>
              <p:cNvPr id="8" name="TextBox 7"/>
              <p:cNvSpPr txBox="1"/>
              <p:nvPr/>
            </p:nvSpPr>
            <p:spPr>
              <a:xfrm>
                <a:off x="-195258" y="-155532"/>
                <a:ext cx="1454724" cy="646331"/>
              </a:xfrm>
              <a:prstGeom prst="rect">
                <a:avLst/>
              </a:prstGeom>
              <a:noFill/>
            </p:spPr>
            <p:txBody>
              <a:bodyPr wrap="square" rtlCol="0">
                <a:spAutoFit/>
              </a:bodyPr>
              <a:lstStyle/>
              <a:p>
                <a:r>
                  <a:rPr lang="en-US" sz="3600" b="1">
                    <a:solidFill>
                      <a:schemeClr val="bg1"/>
                    </a:solidFill>
                    <a:latin typeface=".VnAvant" pitchFamily="34" charset="0"/>
                  </a:rPr>
                  <a:t>ViÕt</a:t>
                </a:r>
              </a:p>
            </p:txBody>
          </p:sp>
        </p:grpSp>
      </p:grpSp>
      <p:pic>
        <p:nvPicPr>
          <p:cNvPr id="2" name="e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43200" y="1524000"/>
            <a:ext cx="4724400" cy="2362200"/>
          </a:xfrm>
          <a:prstGeom prst="rect">
            <a:avLst/>
          </a:prstGeom>
        </p:spPr>
      </p:pic>
    </p:spTree>
    <p:extLst>
      <p:ext uri="{BB962C8B-B14F-4D97-AF65-F5344CB8AC3E}">
        <p14:creationId xmlns:p14="http://schemas.microsoft.com/office/powerpoint/2010/main" val="4242856888"/>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5748" y="76200"/>
            <a:ext cx="1978576" cy="722531"/>
            <a:chOff x="85748" y="76200"/>
            <a:chExt cx="1978576" cy="722531"/>
          </a:xfrm>
        </p:grpSpPr>
        <p:grpSp>
          <p:nvGrpSpPr>
            <p:cNvPr id="5" name="Group 4"/>
            <p:cNvGrpSpPr/>
            <p:nvPr/>
          </p:nvGrpSpPr>
          <p:grpSpPr>
            <a:xfrm>
              <a:off x="85748" y="169725"/>
              <a:ext cx="1770762" cy="606130"/>
              <a:chOff x="85748" y="169725"/>
              <a:chExt cx="1770762" cy="606130"/>
            </a:xfrm>
          </p:grpSpPr>
          <p:sp>
            <p:nvSpPr>
              <p:cNvPr id="9" name="Rounded Rectangle 8"/>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Oval 9"/>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a:ln>
                    <a:noFill/>
                  </a:ln>
                  <a:effectLst/>
                  <a:latin typeface="Calibri" pitchFamily="34" charset="0"/>
                  <a:cs typeface="Calibri" pitchFamily="34" charset="0"/>
                </a:endParaRPr>
              </a:p>
            </p:txBody>
          </p:sp>
        </p:grpSp>
        <p:grpSp>
          <p:nvGrpSpPr>
            <p:cNvPr id="6" name="Group 5"/>
            <p:cNvGrpSpPr/>
            <p:nvPr/>
          </p:nvGrpSpPr>
          <p:grpSpPr>
            <a:xfrm>
              <a:off x="153037" y="76200"/>
              <a:ext cx="1911287" cy="722531"/>
              <a:chOff x="-651821" y="-231732"/>
              <a:chExt cx="1911287" cy="722531"/>
            </a:xfrm>
          </p:grpSpPr>
          <p:sp>
            <p:nvSpPr>
              <p:cNvPr id="7" name="TextBox 6"/>
              <p:cNvSpPr txBox="1"/>
              <p:nvPr/>
            </p:nvSpPr>
            <p:spPr>
              <a:xfrm>
                <a:off x="-651821" y="-231732"/>
                <a:ext cx="444352" cy="707886"/>
              </a:xfrm>
              <a:prstGeom prst="rect">
                <a:avLst/>
              </a:prstGeom>
              <a:noFill/>
            </p:spPr>
            <p:txBody>
              <a:bodyPr wrap="none" rtlCol="0">
                <a:spAutoFit/>
              </a:bodyPr>
              <a:lstStyle/>
              <a:p>
                <a:r>
                  <a:rPr lang="en-US" sz="4000" b="1">
                    <a:latin typeface="Calibri" pitchFamily="34" charset="0"/>
                    <a:cs typeface="Calibri" pitchFamily="34" charset="0"/>
                  </a:rPr>
                  <a:t>3</a:t>
                </a:r>
              </a:p>
            </p:txBody>
          </p:sp>
          <p:sp>
            <p:nvSpPr>
              <p:cNvPr id="8" name="TextBox 7"/>
              <p:cNvSpPr txBox="1"/>
              <p:nvPr/>
            </p:nvSpPr>
            <p:spPr>
              <a:xfrm>
                <a:off x="-195258" y="-155532"/>
                <a:ext cx="1454724" cy="646331"/>
              </a:xfrm>
              <a:prstGeom prst="rect">
                <a:avLst/>
              </a:prstGeom>
              <a:noFill/>
            </p:spPr>
            <p:txBody>
              <a:bodyPr wrap="square" rtlCol="0">
                <a:spAutoFit/>
              </a:bodyPr>
              <a:lstStyle/>
              <a:p>
                <a:r>
                  <a:rPr lang="en-US" sz="3600" b="1">
                    <a:solidFill>
                      <a:schemeClr val="bg1"/>
                    </a:solidFill>
                    <a:latin typeface=".VnAvant" pitchFamily="34" charset="0"/>
                  </a:rPr>
                  <a:t>ViÕt</a:t>
                </a:r>
              </a:p>
            </p:txBody>
          </p:sp>
        </p:grpSp>
      </p:grpSp>
      <p:pic>
        <p:nvPicPr>
          <p:cNvPr id="2" name="ê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0800" y="1524000"/>
            <a:ext cx="4838700" cy="2419350"/>
          </a:xfrm>
          <a:prstGeom prst="rect">
            <a:avLst/>
          </a:prstGeom>
        </p:spPr>
      </p:pic>
    </p:spTree>
    <p:extLst>
      <p:ext uri="{BB962C8B-B14F-4D97-AF65-F5344CB8AC3E}">
        <p14:creationId xmlns:p14="http://schemas.microsoft.com/office/powerpoint/2010/main" val="2006347842"/>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i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0" y="1600200"/>
            <a:ext cx="6034087" cy="3154363"/>
          </a:xfrm>
        </p:spPr>
      </p:pic>
    </p:spTree>
    <p:extLst>
      <p:ext uri="{BB962C8B-B14F-4D97-AF65-F5344CB8AC3E}">
        <p14:creationId xmlns:p14="http://schemas.microsoft.com/office/powerpoint/2010/main" val="3932136221"/>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832"/>
            <a:ext cx="9143999" cy="1514168"/>
          </a:xfrm>
          <a:solidFill>
            <a:srgbClr val="CC00CC"/>
          </a:solidFill>
        </p:spPr>
        <p:txBody>
          <a:bodyPr/>
          <a:lstStyle/>
          <a:p>
            <a:r>
              <a:rPr lang="en-US" b="1">
                <a:solidFill>
                  <a:schemeClr val="bg1"/>
                </a:solidFill>
                <a:latin typeface=".VnAvant" pitchFamily="34" charset="0"/>
              </a:rPr>
              <a:t>                     </a:t>
            </a:r>
            <a:endParaRPr lang="vi-VN" b="1" dirty="0">
              <a:solidFill>
                <a:schemeClr val="bg1"/>
              </a:solidFill>
            </a:endParaRPr>
          </a:p>
        </p:txBody>
      </p:sp>
      <p:sp>
        <p:nvSpPr>
          <p:cNvPr id="3" name="Subtitle 2"/>
          <p:cNvSpPr>
            <a:spLocks noGrp="1"/>
          </p:cNvSpPr>
          <p:nvPr>
            <p:ph type="subTitle" idx="1"/>
          </p:nvPr>
        </p:nvSpPr>
        <p:spPr>
          <a:xfrm>
            <a:off x="1447800" y="3276600"/>
            <a:ext cx="6400800" cy="1752600"/>
          </a:xfrm>
        </p:spPr>
        <p:txBody>
          <a:bodyPr>
            <a:noAutofit/>
          </a:bodyPr>
          <a:lstStyle/>
          <a:p>
            <a:r>
              <a:rPr lang="en-US" sz="13800" dirty="0" err="1">
                <a:solidFill>
                  <a:srgbClr val="FFCC00"/>
                </a:solidFill>
                <a:latin typeface="HP-087" pitchFamily="34" charset="0"/>
              </a:rPr>
              <a:t>TIẾT</a:t>
            </a:r>
            <a:r>
              <a:rPr lang="en-US" sz="13800" dirty="0">
                <a:solidFill>
                  <a:srgbClr val="FFCC00"/>
                </a:solidFill>
                <a:latin typeface="HP-087" pitchFamily="34" charset="0"/>
              </a:rPr>
              <a:t> 1</a:t>
            </a:r>
            <a:endParaRPr lang="vi-VN" sz="13800" dirty="0">
              <a:solidFill>
                <a:srgbClr val="FFCC00"/>
              </a:solidFill>
            </a:endParaRPr>
          </a:p>
        </p:txBody>
      </p:sp>
      <p:sp>
        <p:nvSpPr>
          <p:cNvPr id="4" name="TextBox 3"/>
          <p:cNvSpPr txBox="1"/>
          <p:nvPr/>
        </p:nvSpPr>
        <p:spPr>
          <a:xfrm>
            <a:off x="152400" y="0"/>
            <a:ext cx="1598515" cy="923330"/>
          </a:xfrm>
          <a:prstGeom prst="rect">
            <a:avLst/>
          </a:prstGeom>
          <a:noFill/>
        </p:spPr>
        <p:txBody>
          <a:bodyPr wrap="none" rtlCol="0">
            <a:spAutoFit/>
          </a:bodyPr>
          <a:lstStyle/>
          <a:p>
            <a:r>
              <a:rPr lang="en-US" sz="5400" b="1" dirty="0" err="1">
                <a:solidFill>
                  <a:schemeClr val="bg1"/>
                </a:solidFill>
                <a:latin typeface=".VnCooper" pitchFamily="34" charset="0"/>
              </a:rPr>
              <a:t>Bµi</a:t>
            </a:r>
            <a:r>
              <a:rPr lang="en-US" sz="5400" b="1" dirty="0">
                <a:solidFill>
                  <a:schemeClr val="bg1"/>
                </a:solidFill>
                <a:latin typeface=".VnCooper" pitchFamily="34" charset="0"/>
              </a:rPr>
              <a:t> </a:t>
            </a:r>
            <a:endParaRPr lang="vi-VN" sz="5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02661">
            <a:off x="612335" y="263482"/>
            <a:ext cx="2524961" cy="1936759"/>
          </a:xfrm>
          <a:prstGeom prst="rect">
            <a:avLst/>
          </a:prstGeom>
        </p:spPr>
      </p:pic>
      <p:sp>
        <p:nvSpPr>
          <p:cNvPr id="9" name="TextBox 8"/>
          <p:cNvSpPr txBox="1"/>
          <p:nvPr/>
        </p:nvSpPr>
        <p:spPr>
          <a:xfrm>
            <a:off x="1340333" y="774288"/>
            <a:ext cx="1056700" cy="923330"/>
          </a:xfrm>
          <a:prstGeom prst="rect">
            <a:avLst/>
          </a:prstGeom>
          <a:noFill/>
        </p:spPr>
        <p:txBody>
          <a:bodyPr wrap="none" rtlCol="0">
            <a:spAutoFit/>
          </a:bodyPr>
          <a:lstStyle/>
          <a:p>
            <a:r>
              <a:rPr lang="en-US" sz="5400" dirty="0" smtClean="0">
                <a:solidFill>
                  <a:srgbClr val="CC00CC"/>
                </a:solidFill>
                <a:latin typeface=".VnCooper" pitchFamily="34" charset="0"/>
              </a:rPr>
              <a:t>37</a:t>
            </a:r>
            <a:endParaRPr lang="vi-VN" sz="5400" dirty="0">
              <a:solidFill>
                <a:srgbClr val="CC00CC"/>
              </a:solidFill>
            </a:endParaRPr>
          </a:p>
        </p:txBody>
      </p:sp>
      <p:sp>
        <p:nvSpPr>
          <p:cNvPr id="7" name="TextBox 6"/>
          <p:cNvSpPr txBox="1"/>
          <p:nvPr/>
        </p:nvSpPr>
        <p:spPr>
          <a:xfrm>
            <a:off x="2908454" y="182894"/>
            <a:ext cx="6365846" cy="1015663"/>
          </a:xfrm>
          <a:prstGeom prst="rect">
            <a:avLst/>
          </a:prstGeom>
          <a:noFill/>
        </p:spPr>
        <p:txBody>
          <a:bodyPr wrap="none" rtlCol="0">
            <a:spAutoFit/>
          </a:bodyPr>
          <a:lstStyle/>
          <a:p>
            <a:pPr algn="ctr"/>
            <a:r>
              <a:rPr lang="en-US" sz="6000" b="1" smtClean="0">
                <a:solidFill>
                  <a:schemeClr val="bg1"/>
                </a:solidFill>
                <a:latin typeface="VNI-Avo" pitchFamily="2" charset="0"/>
              </a:rPr>
              <a:t>em  eâm   im  um</a:t>
            </a:r>
            <a:endParaRPr lang="en-US" sz="4400" b="1">
              <a:solidFill>
                <a:schemeClr val="bg1"/>
              </a:solidFill>
              <a:latin typeface="VNI-Avo" pitchFamily="2" charset="0"/>
            </a:endParaRPr>
          </a:p>
        </p:txBody>
      </p:sp>
    </p:spTree>
    <p:extLst>
      <p:ext uri="{BB962C8B-B14F-4D97-AF65-F5344CB8AC3E}">
        <p14:creationId xmlns:p14="http://schemas.microsoft.com/office/powerpoint/2010/main" val="3915299327"/>
      </p:ext>
    </p:extLst>
  </p:cSld>
  <p:clrMapOvr>
    <a:masterClrMapping/>
  </p:clrMapOvr>
  <p:transition advTm="6645"/>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u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00200" y="1143000"/>
            <a:ext cx="6034087" cy="3078163"/>
          </a:xfrm>
        </p:spPr>
      </p:pic>
    </p:spTree>
    <p:extLst>
      <p:ext uri="{BB962C8B-B14F-4D97-AF65-F5344CB8AC3E}">
        <p14:creationId xmlns:p14="http://schemas.microsoft.com/office/powerpoint/2010/main" val="1082116292"/>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ITTran\Downloads\tu the viet - chu Thao 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219200"/>
            <a:ext cx="3917035" cy="424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660520"/>
      </p:ext>
    </p:extLst>
  </p:cSld>
  <p:clrMapOvr>
    <a:masterClrMapping/>
  </p:clrMapOvr>
  <p:transition advTm="6645"/>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Tree>
    <p:extLst>
      <p:ext uri="{BB962C8B-B14F-4D97-AF65-F5344CB8AC3E}">
        <p14:creationId xmlns:p14="http://schemas.microsoft.com/office/powerpoint/2010/main" val="1367434367"/>
      </p:ext>
    </p:extLst>
  </p:cSld>
  <p:clrMapOvr>
    <a:masterClrMapping/>
  </p:clrMapOvr>
  <p:transition advTm="6645"/>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832"/>
            <a:ext cx="9143999" cy="1514168"/>
          </a:xfrm>
          <a:solidFill>
            <a:srgbClr val="CC00CC"/>
          </a:solidFill>
        </p:spPr>
        <p:txBody>
          <a:bodyPr/>
          <a:lstStyle/>
          <a:p>
            <a:r>
              <a:rPr lang="en-US" b="1">
                <a:solidFill>
                  <a:schemeClr val="bg1"/>
                </a:solidFill>
                <a:latin typeface=".VnAvant" pitchFamily="34" charset="0"/>
              </a:rPr>
              <a:t>                     </a:t>
            </a:r>
            <a:endParaRPr lang="vi-VN" b="1" dirty="0">
              <a:solidFill>
                <a:schemeClr val="bg1"/>
              </a:solidFill>
            </a:endParaRPr>
          </a:p>
        </p:txBody>
      </p:sp>
      <p:sp>
        <p:nvSpPr>
          <p:cNvPr id="3" name="Subtitle 2"/>
          <p:cNvSpPr>
            <a:spLocks noGrp="1"/>
          </p:cNvSpPr>
          <p:nvPr>
            <p:ph type="subTitle" idx="1"/>
          </p:nvPr>
        </p:nvSpPr>
        <p:spPr>
          <a:xfrm>
            <a:off x="1447800" y="3276600"/>
            <a:ext cx="6400800" cy="1752600"/>
          </a:xfrm>
        </p:spPr>
        <p:txBody>
          <a:bodyPr>
            <a:noAutofit/>
          </a:bodyPr>
          <a:lstStyle/>
          <a:p>
            <a:r>
              <a:rPr lang="en-US" sz="13800" err="1">
                <a:solidFill>
                  <a:srgbClr val="FFCC00"/>
                </a:solidFill>
                <a:latin typeface="HP-087" pitchFamily="34" charset="0"/>
              </a:rPr>
              <a:t>TIẾT</a:t>
            </a:r>
            <a:r>
              <a:rPr lang="en-US" sz="13800">
                <a:solidFill>
                  <a:srgbClr val="FFCC00"/>
                </a:solidFill>
                <a:latin typeface="HP-087" pitchFamily="34" charset="0"/>
              </a:rPr>
              <a:t> </a:t>
            </a:r>
            <a:r>
              <a:rPr lang="en-US" sz="13800" smtClean="0">
                <a:solidFill>
                  <a:srgbClr val="FFCC00"/>
                </a:solidFill>
                <a:latin typeface="HP-087" pitchFamily="34" charset="0"/>
              </a:rPr>
              <a:t>2</a:t>
            </a:r>
            <a:endParaRPr lang="vi-VN" sz="13800" dirty="0">
              <a:solidFill>
                <a:srgbClr val="FFCC00"/>
              </a:solidFill>
            </a:endParaRPr>
          </a:p>
        </p:txBody>
      </p:sp>
      <p:sp>
        <p:nvSpPr>
          <p:cNvPr id="4" name="TextBox 3"/>
          <p:cNvSpPr txBox="1"/>
          <p:nvPr/>
        </p:nvSpPr>
        <p:spPr>
          <a:xfrm>
            <a:off x="152400" y="0"/>
            <a:ext cx="1598515" cy="923330"/>
          </a:xfrm>
          <a:prstGeom prst="rect">
            <a:avLst/>
          </a:prstGeom>
          <a:noFill/>
        </p:spPr>
        <p:txBody>
          <a:bodyPr wrap="none" rtlCol="0">
            <a:spAutoFit/>
          </a:bodyPr>
          <a:lstStyle/>
          <a:p>
            <a:r>
              <a:rPr lang="en-US" sz="5400" b="1" dirty="0" err="1">
                <a:solidFill>
                  <a:schemeClr val="bg1"/>
                </a:solidFill>
                <a:latin typeface=".VnCooper" pitchFamily="34" charset="0"/>
              </a:rPr>
              <a:t>Bµi</a:t>
            </a:r>
            <a:r>
              <a:rPr lang="en-US" sz="5400" b="1" dirty="0">
                <a:solidFill>
                  <a:schemeClr val="bg1"/>
                </a:solidFill>
                <a:latin typeface=".VnCooper" pitchFamily="34" charset="0"/>
              </a:rPr>
              <a:t> </a:t>
            </a:r>
            <a:endParaRPr lang="vi-VN" sz="5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02661">
            <a:off x="612335" y="263482"/>
            <a:ext cx="2524961" cy="1936759"/>
          </a:xfrm>
          <a:prstGeom prst="rect">
            <a:avLst/>
          </a:prstGeom>
        </p:spPr>
      </p:pic>
      <p:sp>
        <p:nvSpPr>
          <p:cNvPr id="9" name="TextBox 8"/>
          <p:cNvSpPr txBox="1"/>
          <p:nvPr/>
        </p:nvSpPr>
        <p:spPr>
          <a:xfrm>
            <a:off x="1340333" y="774288"/>
            <a:ext cx="1056700" cy="923330"/>
          </a:xfrm>
          <a:prstGeom prst="rect">
            <a:avLst/>
          </a:prstGeom>
          <a:noFill/>
        </p:spPr>
        <p:txBody>
          <a:bodyPr wrap="none" rtlCol="0">
            <a:spAutoFit/>
          </a:bodyPr>
          <a:lstStyle/>
          <a:p>
            <a:r>
              <a:rPr lang="en-US" sz="5400" dirty="0" smtClean="0">
                <a:solidFill>
                  <a:srgbClr val="CC00CC"/>
                </a:solidFill>
                <a:latin typeface=".VnCooper" pitchFamily="34" charset="0"/>
              </a:rPr>
              <a:t>37</a:t>
            </a:r>
            <a:endParaRPr lang="vi-VN" sz="5400" dirty="0">
              <a:solidFill>
                <a:srgbClr val="CC00CC"/>
              </a:solidFill>
            </a:endParaRPr>
          </a:p>
        </p:txBody>
      </p:sp>
      <p:sp>
        <p:nvSpPr>
          <p:cNvPr id="7" name="TextBox 6"/>
          <p:cNvSpPr txBox="1"/>
          <p:nvPr/>
        </p:nvSpPr>
        <p:spPr>
          <a:xfrm>
            <a:off x="2743200" y="182894"/>
            <a:ext cx="6365846" cy="1015663"/>
          </a:xfrm>
          <a:prstGeom prst="rect">
            <a:avLst/>
          </a:prstGeom>
          <a:noFill/>
        </p:spPr>
        <p:txBody>
          <a:bodyPr wrap="none" rtlCol="0">
            <a:spAutoFit/>
          </a:bodyPr>
          <a:lstStyle/>
          <a:p>
            <a:pPr algn="ctr"/>
            <a:r>
              <a:rPr lang="en-US" sz="6000" b="1" smtClean="0">
                <a:solidFill>
                  <a:schemeClr val="bg1"/>
                </a:solidFill>
                <a:latin typeface="VNI-Avo" pitchFamily="2" charset="0"/>
              </a:rPr>
              <a:t>em  eâm   im  um</a:t>
            </a:r>
            <a:endParaRPr lang="en-US" sz="4400" b="1">
              <a:solidFill>
                <a:schemeClr val="bg1"/>
              </a:solidFill>
              <a:latin typeface="VNI-Avo" pitchFamily="2" charset="0"/>
            </a:endParaRPr>
          </a:p>
        </p:txBody>
      </p:sp>
    </p:spTree>
    <p:extLst>
      <p:ext uri="{BB962C8B-B14F-4D97-AF65-F5344CB8AC3E}">
        <p14:creationId xmlns:p14="http://schemas.microsoft.com/office/powerpoint/2010/main" val="2241120889"/>
      </p:ext>
    </p:extLst>
  </p:cSld>
  <p:clrMapOvr>
    <a:masterClrMapping/>
  </p:clrMapOvr>
  <p:transition advTm="6645"/>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461194" y="201195"/>
            <a:ext cx="3425006"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Oval 9"/>
          <p:cNvSpPr/>
          <p:nvPr/>
        </p:nvSpPr>
        <p:spPr bwMode="auto">
          <a:xfrm>
            <a:off x="160155" y="23266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a:ln>
                <a:noFill/>
              </a:ln>
              <a:effectLst/>
              <a:latin typeface="Calibri" pitchFamily="34" charset="0"/>
              <a:cs typeface="Calibri" pitchFamily="34" charset="0"/>
            </a:endParaRPr>
          </a:p>
        </p:txBody>
      </p:sp>
      <p:sp>
        <p:nvSpPr>
          <p:cNvPr id="7" name="TextBox 6"/>
          <p:cNvSpPr txBox="1"/>
          <p:nvPr/>
        </p:nvSpPr>
        <p:spPr>
          <a:xfrm>
            <a:off x="304334" y="99439"/>
            <a:ext cx="610066" cy="707886"/>
          </a:xfrm>
          <a:prstGeom prst="rect">
            <a:avLst/>
          </a:prstGeom>
          <a:noFill/>
        </p:spPr>
        <p:txBody>
          <a:bodyPr wrap="none" rtlCol="0">
            <a:spAutoFit/>
          </a:bodyPr>
          <a:lstStyle/>
          <a:p>
            <a:r>
              <a:rPr lang="en-US" sz="4000" b="1">
                <a:latin typeface="Calibri" pitchFamily="34" charset="0"/>
                <a:cs typeface="Calibri" pitchFamily="34" charset="0"/>
              </a:rPr>
              <a:t>3</a:t>
            </a:r>
          </a:p>
        </p:txBody>
      </p:sp>
      <p:sp>
        <p:nvSpPr>
          <p:cNvPr id="8" name="TextBox 7"/>
          <p:cNvSpPr txBox="1"/>
          <p:nvPr/>
        </p:nvSpPr>
        <p:spPr>
          <a:xfrm>
            <a:off x="731829" y="181094"/>
            <a:ext cx="5544732" cy="646331"/>
          </a:xfrm>
          <a:prstGeom prst="rect">
            <a:avLst/>
          </a:prstGeom>
          <a:noFill/>
        </p:spPr>
        <p:txBody>
          <a:bodyPr wrap="square" rtlCol="0">
            <a:spAutoFit/>
          </a:bodyPr>
          <a:lstStyle/>
          <a:p>
            <a:r>
              <a:rPr lang="vi-VN" sz="3600" b="1">
                <a:solidFill>
                  <a:schemeClr val="bg1"/>
                </a:solidFill>
                <a:latin typeface=".VnAvant" pitchFamily="34" charset="0"/>
              </a:rPr>
              <a:t>T« vµ v</a:t>
            </a:r>
            <a:r>
              <a:rPr lang="en-US" sz="3600" b="1">
                <a:solidFill>
                  <a:schemeClr val="bg1"/>
                </a:solidFill>
                <a:latin typeface=".VnAvant" pitchFamily="34" charset="0"/>
              </a:rPr>
              <a:t>iÕt</a:t>
            </a:r>
          </a:p>
        </p:txBody>
      </p:sp>
    </p:spTree>
    <p:extLst>
      <p:ext uri="{BB962C8B-B14F-4D97-AF65-F5344CB8AC3E}">
        <p14:creationId xmlns:p14="http://schemas.microsoft.com/office/powerpoint/2010/main" val="2705311074"/>
      </p:ext>
    </p:extLst>
  </p:cSld>
  <p:clrMapOvr>
    <a:masterClrMapping/>
  </p:clrMapOvr>
  <p:transition advTm="6645"/>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noChangeArrowheads="1"/>
          </p:cNvPicPr>
          <p:nvPr/>
        </p:nvPicPr>
        <p:blipFill rotWithShape="1">
          <a:blip r:embed="rId3">
            <a:extLst>
              <a:ext uri="{28A0092B-C50C-407E-A947-70E740481C1C}">
                <a14:useLocalDpi xmlns:a14="http://schemas.microsoft.com/office/drawing/2010/main" val="0"/>
              </a:ext>
            </a:extLst>
          </a:blip>
          <a:srcRect t="-2" r="6953" b="-106"/>
          <a:stretch/>
        </p:blipFill>
        <p:spPr bwMode="auto">
          <a:xfrm>
            <a:off x="-17617" y="3200400"/>
            <a:ext cx="9156701" cy="295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 r="6953" b="-106"/>
          <a:stretch/>
        </p:blipFill>
        <p:spPr bwMode="auto">
          <a:xfrm>
            <a:off x="-12701" y="1781041"/>
            <a:ext cx="9156701" cy="295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7277" y="2530741"/>
            <a:ext cx="1954381" cy="1200329"/>
          </a:xfrm>
          <a:prstGeom prst="rect">
            <a:avLst/>
          </a:prstGeom>
          <a:noFill/>
        </p:spPr>
        <p:txBody>
          <a:bodyPr wrap="none" rtlCol="0">
            <a:spAutoFit/>
          </a:bodyPr>
          <a:lstStyle/>
          <a:p>
            <a:r>
              <a:rPr lang="el-GR" sz="7200" dirty="0">
                <a:latin typeface="HP001" pitchFamily="34" charset="-93"/>
                <a:ea typeface="HP001" pitchFamily="34" charset="-93"/>
              </a:rPr>
              <a:t> </a:t>
            </a:r>
            <a:r>
              <a:rPr lang="el-GR" sz="7200" dirty="0" smtClean="0">
                <a:latin typeface="HP001" pitchFamily="34" charset="-93"/>
                <a:ea typeface="HP001" pitchFamily="34" charset="-93"/>
              </a:rPr>
              <a:t>΄</a:t>
            </a:r>
            <a:r>
              <a:rPr lang="vi-VN" sz="7200" dirty="0" smtClean="0">
                <a:latin typeface="HP001" pitchFamily="34" charset="-93"/>
                <a:ea typeface="HP001" pitchFamily="34" charset="-93"/>
              </a:rPr>
              <a:t>m </a:t>
            </a:r>
            <a:endParaRPr lang="vi-VN" sz="7200" dirty="0">
              <a:latin typeface="HP001" pitchFamily="34" charset="-93"/>
              <a:ea typeface="HP001" pitchFamily="34" charset="-93"/>
            </a:endParaRPr>
          </a:p>
        </p:txBody>
      </p:sp>
      <p:sp>
        <p:nvSpPr>
          <p:cNvPr id="17" name="TextBox 16"/>
          <p:cNvSpPr txBox="1"/>
          <p:nvPr/>
        </p:nvSpPr>
        <p:spPr>
          <a:xfrm>
            <a:off x="-392000" y="3971431"/>
            <a:ext cx="5277407" cy="1200329"/>
          </a:xfrm>
          <a:prstGeom prst="rect">
            <a:avLst/>
          </a:prstGeom>
          <a:noFill/>
        </p:spPr>
        <p:txBody>
          <a:bodyPr wrap="none" rtlCol="0">
            <a:spAutoFit/>
          </a:bodyPr>
          <a:lstStyle/>
          <a:p>
            <a:r>
              <a:rPr lang="vi-VN" sz="7200" dirty="0">
                <a:latin typeface="HP001" pitchFamily="34" charset="-93"/>
                <a:ea typeface="HP001" pitchFamily="34" charset="-93"/>
              </a:rPr>
              <a:t> </a:t>
            </a:r>
            <a:r>
              <a:rPr lang="el-GR" sz="7200" dirty="0">
                <a:latin typeface="HP001" pitchFamily="34" charset="-93"/>
                <a:ea typeface="HP001" pitchFamily="34" charset="-93"/>
              </a:rPr>
              <a:t> </a:t>
            </a:r>
            <a:r>
              <a:rPr lang="el-GR" sz="7200" dirty="0">
                <a:latin typeface="HP001" pitchFamily="34" charset="-93"/>
                <a:ea typeface="HP001" pitchFamily="34" charset="-93"/>
              </a:rPr>
              <a:t> Ό</a:t>
            </a:r>
            <a:r>
              <a:rPr lang="vi-VN" sz="7200" dirty="0">
                <a:latin typeface="HP001" pitchFamily="34" charset="-93"/>
                <a:ea typeface="HP001" pitchFamily="34" charset="-93"/>
              </a:rPr>
              <a:t>ềm </a:t>
            </a:r>
            <a:r>
              <a:rPr lang="el-GR" sz="7200" dirty="0">
                <a:latin typeface="HP001" pitchFamily="34" charset="-93"/>
                <a:ea typeface="HP001" pitchFamily="34" charset="-93"/>
              </a:rPr>
              <a:t>η</a:t>
            </a:r>
            <a:r>
              <a:rPr lang="vi-VN" sz="7200" dirty="0">
                <a:latin typeface="HP001" pitchFamily="34" charset="-93"/>
                <a:ea typeface="HP001" pitchFamily="34" charset="-93"/>
              </a:rPr>
              <a:t>à </a:t>
            </a:r>
            <a:endParaRPr lang="vi-VN" sz="7200" dirty="0">
              <a:latin typeface="HP001" pitchFamily="34" charset="-93"/>
              <a:ea typeface="HP001" pitchFamily="34" charset="-93"/>
            </a:endParaRPr>
          </a:p>
        </p:txBody>
      </p:sp>
      <p:sp>
        <p:nvSpPr>
          <p:cNvPr id="19" name="TextBox 18"/>
          <p:cNvSpPr txBox="1"/>
          <p:nvPr/>
        </p:nvSpPr>
        <p:spPr>
          <a:xfrm>
            <a:off x="4907481" y="3986698"/>
            <a:ext cx="4297971" cy="1200329"/>
          </a:xfrm>
          <a:prstGeom prst="rect">
            <a:avLst/>
          </a:prstGeom>
          <a:noFill/>
        </p:spPr>
        <p:txBody>
          <a:bodyPr wrap="none" rtlCol="0">
            <a:spAutoFit/>
          </a:bodyPr>
          <a:lstStyle/>
          <a:p>
            <a:r>
              <a:rPr lang="vi-VN" sz="7200" dirty="0">
                <a:latin typeface="HP001" pitchFamily="34" charset="-93"/>
                <a:ea typeface="HP001" pitchFamily="34" charset="-93"/>
              </a:rPr>
              <a:t> </a:t>
            </a:r>
            <a:r>
              <a:rPr lang="vi-VN" sz="7200" dirty="0">
                <a:latin typeface="HP001" pitchFamily="34" charset="-93"/>
                <a:ea typeface="HP001" pitchFamily="34" charset="-93"/>
              </a:rPr>
              <a:t> Ǉɹʎ Ǉɭʎ </a:t>
            </a:r>
            <a:endParaRPr lang="vi-VN" sz="7200" dirty="0">
              <a:latin typeface="HP001" pitchFamily="34" charset="-93"/>
              <a:ea typeface="HP001" pitchFamily="34" charset="-93"/>
            </a:endParaRPr>
          </a:p>
        </p:txBody>
      </p:sp>
      <p:sp>
        <p:nvSpPr>
          <p:cNvPr id="10" name="TextBox 9"/>
          <p:cNvSpPr txBox="1"/>
          <p:nvPr/>
        </p:nvSpPr>
        <p:spPr>
          <a:xfrm>
            <a:off x="2417527" y="2539176"/>
            <a:ext cx="1954381" cy="1200329"/>
          </a:xfrm>
          <a:prstGeom prst="rect">
            <a:avLst/>
          </a:prstGeom>
          <a:noFill/>
        </p:spPr>
        <p:txBody>
          <a:bodyPr wrap="none" rtlCol="0">
            <a:spAutoFit/>
          </a:bodyPr>
          <a:lstStyle/>
          <a:p>
            <a:r>
              <a:rPr lang="vi-VN" sz="7200" dirty="0">
                <a:latin typeface="HP001" pitchFamily="34" charset="-93"/>
                <a:ea typeface="HP001" pitchFamily="34" charset="-93"/>
              </a:rPr>
              <a:t> </a:t>
            </a:r>
            <a:r>
              <a:rPr lang="vi-VN" sz="7200" dirty="0" smtClean="0">
                <a:latin typeface="HP001" pitchFamily="34" charset="-93"/>
                <a:ea typeface="HP001" pitchFamily="34" charset="-93"/>
              </a:rPr>
              <a:t>łm </a:t>
            </a:r>
            <a:endParaRPr lang="vi-VN" sz="7200" dirty="0">
              <a:latin typeface="HP001" pitchFamily="34" charset="-93"/>
              <a:ea typeface="HP001" pitchFamily="34" charset="-93"/>
            </a:endParaRPr>
          </a:p>
        </p:txBody>
      </p:sp>
      <p:sp>
        <p:nvSpPr>
          <p:cNvPr id="12" name="TextBox 11"/>
          <p:cNvSpPr txBox="1"/>
          <p:nvPr/>
        </p:nvSpPr>
        <p:spPr>
          <a:xfrm>
            <a:off x="5944794" y="2538114"/>
            <a:ext cx="2422458" cy="1200329"/>
          </a:xfrm>
          <a:prstGeom prst="rect">
            <a:avLst/>
          </a:prstGeom>
          <a:noFill/>
        </p:spPr>
        <p:txBody>
          <a:bodyPr wrap="none" rtlCol="0">
            <a:spAutoFit/>
          </a:bodyPr>
          <a:lstStyle/>
          <a:p>
            <a:r>
              <a:rPr lang="vi-VN" sz="7200" dirty="0">
                <a:latin typeface="HP001" pitchFamily="34" charset="-93"/>
                <a:ea typeface="HP001" pitchFamily="34" charset="-93"/>
              </a:rPr>
              <a:t>  </a:t>
            </a:r>
            <a:r>
              <a:rPr lang="vi-VN" sz="7200" dirty="0" smtClean="0">
                <a:latin typeface="HP001" pitchFamily="34" charset="-93"/>
                <a:ea typeface="HP001" pitchFamily="34" charset="-93"/>
              </a:rPr>
              <a:t>ʘm </a:t>
            </a:r>
            <a:endParaRPr lang="vi-VN" sz="7200" dirty="0">
              <a:latin typeface="HP001" pitchFamily="34" charset="-93"/>
              <a:ea typeface="HP001" pitchFamily="34" charset="-93"/>
            </a:endParaRPr>
          </a:p>
        </p:txBody>
      </p:sp>
      <p:sp>
        <p:nvSpPr>
          <p:cNvPr id="13" name="TextBox 12"/>
          <p:cNvSpPr txBox="1"/>
          <p:nvPr/>
        </p:nvSpPr>
        <p:spPr>
          <a:xfrm>
            <a:off x="4187065" y="2531137"/>
            <a:ext cx="2169184" cy="1200329"/>
          </a:xfrm>
          <a:prstGeom prst="rect">
            <a:avLst/>
          </a:prstGeom>
          <a:noFill/>
        </p:spPr>
        <p:txBody>
          <a:bodyPr wrap="none" rtlCol="0">
            <a:spAutoFit/>
          </a:bodyPr>
          <a:lstStyle/>
          <a:p>
            <a:r>
              <a:rPr lang="vi-VN" sz="7200" dirty="0">
                <a:latin typeface="HP001" pitchFamily="34" charset="-93"/>
                <a:ea typeface="HP001" pitchFamily="34" charset="-93"/>
              </a:rPr>
              <a:t>  </a:t>
            </a:r>
            <a:r>
              <a:rPr lang="vi-VN" sz="7200" dirty="0" smtClean="0">
                <a:latin typeface="HP001" pitchFamily="34" charset="-93"/>
                <a:ea typeface="HP001" pitchFamily="34" charset="-93"/>
              </a:rPr>
              <a:t>ʒm </a:t>
            </a:r>
            <a:endParaRPr lang="vi-VN" sz="7200" dirty="0">
              <a:latin typeface="HP001" pitchFamily="34" charset="-93"/>
              <a:ea typeface="HP001" pitchFamily="34" charset="-93"/>
            </a:endParaRPr>
          </a:p>
        </p:txBody>
      </p:sp>
    </p:spTree>
    <p:extLst>
      <p:ext uri="{BB962C8B-B14F-4D97-AF65-F5344CB8AC3E}">
        <p14:creationId xmlns:p14="http://schemas.microsoft.com/office/powerpoint/2010/main" val="3645651242"/>
      </p:ext>
    </p:extLst>
  </p:cSld>
  <p:clrMapOvr>
    <a:masterClrMapping/>
  </p:clrMapOvr>
  <p:transition advTm="6645"/>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ITTran\Downloads\tu the viet - chu Thao 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219200"/>
            <a:ext cx="3917035" cy="424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375785"/>
      </p:ext>
    </p:extLst>
  </p:cSld>
  <p:clrMapOvr>
    <a:masterClrMapping/>
  </p:clrMapOvr>
  <p:transition advTm="6645"/>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Tree>
    <p:extLst>
      <p:ext uri="{BB962C8B-B14F-4D97-AF65-F5344CB8AC3E}">
        <p14:creationId xmlns:p14="http://schemas.microsoft.com/office/powerpoint/2010/main" val="1332686092"/>
      </p:ext>
    </p:extLst>
  </p:cSld>
  <p:clrMapOvr>
    <a:masterClrMapping/>
  </p:clrMapOvr>
  <p:transition advTm="6645"/>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E46DBC3-1C26-4C9E-AF74-F1D52383EBE2}"/>
              </a:ext>
            </a:extLst>
          </p:cNvPr>
          <p:cNvPicPr>
            <a:picLocks noChangeAspect="1"/>
          </p:cNvPicPr>
          <p:nvPr/>
        </p:nvPicPr>
        <p:blipFill>
          <a:blip r:embed="rId2"/>
          <a:stretch>
            <a:fillRect/>
          </a:stretch>
        </p:blipFill>
        <p:spPr>
          <a:xfrm>
            <a:off x="0" y="27708"/>
            <a:ext cx="9144000" cy="4199467"/>
          </a:xfrm>
          <a:prstGeom prst="rect">
            <a:avLst/>
          </a:prstGeom>
        </p:spPr>
      </p:pic>
      <p:grpSp>
        <p:nvGrpSpPr>
          <p:cNvPr id="4" name="Group 3"/>
          <p:cNvGrpSpPr/>
          <p:nvPr/>
        </p:nvGrpSpPr>
        <p:grpSpPr>
          <a:xfrm>
            <a:off x="85748" y="20780"/>
            <a:ext cx="1978576" cy="722531"/>
            <a:chOff x="85748" y="76200"/>
            <a:chExt cx="1978576" cy="722531"/>
          </a:xfrm>
        </p:grpSpPr>
        <p:grpSp>
          <p:nvGrpSpPr>
            <p:cNvPr id="5" name="Group 4"/>
            <p:cNvGrpSpPr/>
            <p:nvPr/>
          </p:nvGrpSpPr>
          <p:grpSpPr>
            <a:xfrm>
              <a:off x="85748" y="169725"/>
              <a:ext cx="1770762" cy="606130"/>
              <a:chOff x="85748" y="169725"/>
              <a:chExt cx="1770762" cy="606130"/>
            </a:xfrm>
          </p:grpSpPr>
          <p:sp>
            <p:nvSpPr>
              <p:cNvPr id="9" name="Rounded Rectangle 8"/>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Oval 9"/>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a:ln>
                    <a:noFill/>
                  </a:ln>
                  <a:effectLst/>
                  <a:latin typeface="Calibri" pitchFamily="34" charset="0"/>
                  <a:cs typeface="Calibri" pitchFamily="34" charset="0"/>
                </a:endParaRPr>
              </a:p>
            </p:txBody>
          </p:sp>
        </p:grpSp>
        <p:grpSp>
          <p:nvGrpSpPr>
            <p:cNvPr id="6" name="Group 5"/>
            <p:cNvGrpSpPr/>
            <p:nvPr/>
          </p:nvGrpSpPr>
          <p:grpSpPr>
            <a:xfrm>
              <a:off x="153037" y="76200"/>
              <a:ext cx="1911287" cy="722531"/>
              <a:chOff x="-651821" y="-231732"/>
              <a:chExt cx="1911287" cy="722531"/>
            </a:xfrm>
          </p:grpSpPr>
          <p:sp>
            <p:nvSpPr>
              <p:cNvPr id="7" name="TextBox 6"/>
              <p:cNvSpPr txBox="1"/>
              <p:nvPr/>
            </p:nvSpPr>
            <p:spPr>
              <a:xfrm>
                <a:off x="-651821" y="-231732"/>
                <a:ext cx="222176" cy="707886"/>
              </a:xfrm>
              <a:prstGeom prst="rect">
                <a:avLst/>
              </a:prstGeom>
              <a:noFill/>
            </p:spPr>
            <p:txBody>
              <a:bodyPr wrap="square" rtlCol="0">
                <a:spAutoFit/>
              </a:bodyPr>
              <a:lstStyle/>
              <a:p>
                <a:r>
                  <a:rPr lang="vi-VN" sz="4000" b="1">
                    <a:latin typeface="Calibri" pitchFamily="34" charset="0"/>
                    <a:cs typeface="Calibri" pitchFamily="34" charset="0"/>
                  </a:rPr>
                  <a:t>4</a:t>
                </a:r>
                <a:endParaRPr lang="en-US" sz="4000" b="1">
                  <a:latin typeface="Calibri" pitchFamily="34" charset="0"/>
                  <a:cs typeface="Calibri" pitchFamily="34" charset="0"/>
                </a:endParaRPr>
              </a:p>
            </p:txBody>
          </p:sp>
          <p:sp>
            <p:nvSpPr>
              <p:cNvPr id="8" name="TextBox 7"/>
              <p:cNvSpPr txBox="1"/>
              <p:nvPr/>
            </p:nvSpPr>
            <p:spPr>
              <a:xfrm>
                <a:off x="-195258" y="-155532"/>
                <a:ext cx="1454724" cy="646331"/>
              </a:xfrm>
              <a:prstGeom prst="rect">
                <a:avLst/>
              </a:prstGeom>
              <a:noFill/>
            </p:spPr>
            <p:txBody>
              <a:bodyPr wrap="square" rtlCol="0">
                <a:spAutoFit/>
              </a:bodyPr>
              <a:lstStyle/>
              <a:p>
                <a:r>
                  <a:rPr lang="en-US" sz="3600" b="1">
                    <a:solidFill>
                      <a:schemeClr val="bg1"/>
                    </a:solidFill>
                    <a:latin typeface=".VnAvant" pitchFamily="34" charset="0"/>
                  </a:rPr>
                  <a:t>§äc</a:t>
                </a:r>
              </a:p>
            </p:txBody>
          </p:sp>
        </p:grpSp>
      </p:grpSp>
      <p:sp>
        <p:nvSpPr>
          <p:cNvPr id="11" name="TextBox 10"/>
          <p:cNvSpPr txBox="1"/>
          <p:nvPr/>
        </p:nvSpPr>
        <p:spPr>
          <a:xfrm>
            <a:off x="57468" y="4419600"/>
            <a:ext cx="9019759" cy="2062103"/>
          </a:xfrm>
          <a:prstGeom prst="rect">
            <a:avLst/>
          </a:prstGeom>
          <a:noFill/>
        </p:spPr>
        <p:txBody>
          <a:bodyPr wrap="square" rtlCol="0">
            <a:spAutoFit/>
          </a:bodyPr>
          <a:lstStyle/>
          <a:p>
            <a:r>
              <a:rPr lang="en-US" sz="3200" b="1">
                <a:solidFill>
                  <a:srgbClr val="0033CC"/>
                </a:solidFill>
                <a:latin typeface="VNI-Avo" pitchFamily="2" charset="0"/>
              </a:rPr>
              <a:t>   Chim ri caàn cuø tìm coû khoâ veà laøm toå. Ñeâm qua, noù bò oám. Chim seû vaø chim sôn ca ñeán thaêm, ñem cho noù tuùm rôm. Chim ri caûm ôn seû vaø sôn ca.</a:t>
            </a:r>
          </a:p>
        </p:txBody>
      </p:sp>
      <p:cxnSp>
        <p:nvCxnSpPr>
          <p:cNvPr id="12" name="Straight Connector 11">
            <a:extLst>
              <a:ext uri="{FF2B5EF4-FFF2-40B4-BE49-F238E27FC236}">
                <a16:creationId xmlns:a16="http://schemas.microsoft.com/office/drawing/2014/main" xmlns="" id="{0FCBFDAD-A8A9-4629-ACB4-428177D2829A}"/>
              </a:ext>
            </a:extLst>
          </p:cNvPr>
          <p:cNvCxnSpPr/>
          <p:nvPr/>
        </p:nvCxnSpPr>
        <p:spPr bwMode="auto">
          <a:xfrm>
            <a:off x="1066797" y="4909213"/>
            <a:ext cx="4572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a:extLst>
              <a:ext uri="{FF2B5EF4-FFF2-40B4-BE49-F238E27FC236}">
                <a16:creationId xmlns:a16="http://schemas.microsoft.com/office/drawing/2014/main" xmlns="" id="{0FCBFDAD-A8A9-4629-ACB4-428177D2829A}"/>
              </a:ext>
            </a:extLst>
          </p:cNvPr>
          <p:cNvCxnSpPr/>
          <p:nvPr/>
        </p:nvCxnSpPr>
        <p:spPr bwMode="auto">
          <a:xfrm>
            <a:off x="3719945" y="4923068"/>
            <a:ext cx="4572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xmlns="" id="{0FCBFDAD-A8A9-4629-ACB4-428177D2829A}"/>
              </a:ext>
            </a:extLst>
          </p:cNvPr>
          <p:cNvCxnSpPr/>
          <p:nvPr/>
        </p:nvCxnSpPr>
        <p:spPr bwMode="auto">
          <a:xfrm>
            <a:off x="8341439" y="4935204"/>
            <a:ext cx="4572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xmlns="" id="{0FCBFDAD-A8A9-4629-ACB4-428177D2829A}"/>
              </a:ext>
            </a:extLst>
          </p:cNvPr>
          <p:cNvCxnSpPr/>
          <p:nvPr/>
        </p:nvCxnSpPr>
        <p:spPr bwMode="auto">
          <a:xfrm>
            <a:off x="1724895" y="5899813"/>
            <a:ext cx="4572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xmlns="" id="{0FCBFDAD-A8A9-4629-ACB4-428177D2829A}"/>
              </a:ext>
            </a:extLst>
          </p:cNvPr>
          <p:cNvCxnSpPr/>
          <p:nvPr/>
        </p:nvCxnSpPr>
        <p:spPr bwMode="auto">
          <a:xfrm>
            <a:off x="4177145" y="5898095"/>
            <a:ext cx="4572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44068700"/>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732168"/>
      </p:ext>
    </p:extLst>
  </p:cSld>
  <p:clrMapOvr>
    <a:masterClrMapping/>
  </p:clrMapOvr>
  <p:transition advTm="6645"/>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1109" y="1828800"/>
            <a:ext cx="7620000" cy="914400"/>
          </a:xfrm>
          <a:prstGeom prst="rect">
            <a:avLst/>
          </a:prstGeom>
          <a:noFill/>
        </p:spPr>
        <p:txBody>
          <a:bodyPr wrap="square" rtlCol="0">
            <a:prstTxWarp prst="textCanUp">
              <a:avLst/>
            </a:prstTxWarp>
            <a:spAutoFit/>
          </a:bodyPr>
          <a:lstStyle/>
          <a:p>
            <a:r>
              <a:rPr lang="en-US" b="1">
                <a:solidFill>
                  <a:srgbClr val="FF0000"/>
                </a:solidFill>
              </a:rPr>
              <a:t>Khởi </a:t>
            </a:r>
            <a:r>
              <a:rPr lang="en-US" b="1"/>
              <a:t> </a:t>
            </a:r>
            <a:r>
              <a:rPr lang="en-US" b="1">
                <a:solidFill>
                  <a:srgbClr val="0000CC"/>
                </a:solidFill>
              </a:rPr>
              <a:t>động!</a:t>
            </a:r>
            <a:endParaRPr lang="vi-VN" b="1">
              <a:solidFill>
                <a:srgbClr val="FF00FF"/>
              </a:solidFill>
            </a:endParaRPr>
          </a:p>
        </p:txBody>
      </p:sp>
    </p:spTree>
    <p:extLst>
      <p:ext uri="{BB962C8B-B14F-4D97-AF65-F5344CB8AC3E}">
        <p14:creationId xmlns:p14="http://schemas.microsoft.com/office/powerpoint/2010/main" val="1201445393"/>
      </p:ext>
    </p:extLst>
  </p:cSld>
  <p:clrMapOvr>
    <a:masterClrMapping/>
  </p:clrMapOvr>
  <p:transition advTm="6645"/>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5748" y="76200"/>
            <a:ext cx="1978576" cy="722531"/>
            <a:chOff x="85748" y="76200"/>
            <a:chExt cx="1978576" cy="722531"/>
          </a:xfrm>
        </p:grpSpPr>
        <p:grpSp>
          <p:nvGrpSpPr>
            <p:cNvPr id="5" name="Group 4"/>
            <p:cNvGrpSpPr/>
            <p:nvPr/>
          </p:nvGrpSpPr>
          <p:grpSpPr>
            <a:xfrm>
              <a:off x="85748" y="169725"/>
              <a:ext cx="1770762" cy="606130"/>
              <a:chOff x="85748" y="169725"/>
              <a:chExt cx="1770762" cy="606130"/>
            </a:xfrm>
          </p:grpSpPr>
          <p:sp>
            <p:nvSpPr>
              <p:cNvPr id="9" name="Rounded Rectangle 8"/>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Oval 9"/>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a:ln>
                    <a:noFill/>
                  </a:ln>
                  <a:effectLst/>
                  <a:latin typeface="Calibri" pitchFamily="34" charset="0"/>
                  <a:cs typeface="Calibri" pitchFamily="34" charset="0"/>
                </a:endParaRPr>
              </a:p>
            </p:txBody>
          </p:sp>
        </p:grpSp>
        <p:grpSp>
          <p:nvGrpSpPr>
            <p:cNvPr id="6" name="Group 5"/>
            <p:cNvGrpSpPr/>
            <p:nvPr/>
          </p:nvGrpSpPr>
          <p:grpSpPr>
            <a:xfrm>
              <a:off x="153037" y="76200"/>
              <a:ext cx="1911287" cy="722531"/>
              <a:chOff x="-651821" y="-231732"/>
              <a:chExt cx="1911287" cy="722531"/>
            </a:xfrm>
          </p:grpSpPr>
          <p:sp>
            <p:nvSpPr>
              <p:cNvPr id="7" name="TextBox 6"/>
              <p:cNvSpPr txBox="1"/>
              <p:nvPr/>
            </p:nvSpPr>
            <p:spPr>
              <a:xfrm>
                <a:off x="-651821" y="-231732"/>
                <a:ext cx="222176" cy="707886"/>
              </a:xfrm>
              <a:prstGeom prst="rect">
                <a:avLst/>
              </a:prstGeom>
              <a:noFill/>
            </p:spPr>
            <p:txBody>
              <a:bodyPr wrap="square" rtlCol="0">
                <a:spAutoFit/>
              </a:bodyPr>
              <a:lstStyle/>
              <a:p>
                <a:r>
                  <a:rPr lang="vi-VN" sz="4000" b="1">
                    <a:latin typeface="Calibri" pitchFamily="34" charset="0"/>
                    <a:cs typeface="Calibri" pitchFamily="34" charset="0"/>
                  </a:rPr>
                  <a:t>5</a:t>
                </a:r>
                <a:endParaRPr lang="en-US" sz="4000" b="1">
                  <a:latin typeface="Calibri" pitchFamily="34" charset="0"/>
                  <a:cs typeface="Calibri" pitchFamily="34" charset="0"/>
                </a:endParaRPr>
              </a:p>
            </p:txBody>
          </p:sp>
          <p:sp>
            <p:nvSpPr>
              <p:cNvPr id="8" name="TextBox 7"/>
              <p:cNvSpPr txBox="1"/>
              <p:nvPr/>
            </p:nvSpPr>
            <p:spPr>
              <a:xfrm>
                <a:off x="-195258" y="-155532"/>
                <a:ext cx="1454724" cy="646331"/>
              </a:xfrm>
              <a:prstGeom prst="rect">
                <a:avLst/>
              </a:prstGeom>
              <a:noFill/>
            </p:spPr>
            <p:txBody>
              <a:bodyPr wrap="square" rtlCol="0">
                <a:spAutoFit/>
              </a:bodyPr>
              <a:lstStyle/>
              <a:p>
                <a:r>
                  <a:rPr lang="vi-VN" sz="3600" b="1">
                    <a:solidFill>
                      <a:schemeClr val="bg1"/>
                    </a:solidFill>
                    <a:latin typeface=".VnAvant" pitchFamily="34" charset="0"/>
                  </a:rPr>
                  <a:t>Nãi</a:t>
                </a:r>
                <a:endParaRPr lang="en-US" sz="3600" b="1">
                  <a:solidFill>
                    <a:schemeClr val="bg1"/>
                  </a:solidFill>
                  <a:latin typeface=".VnAvant" pitchFamily="34" charset="0"/>
                </a:endParaRPr>
              </a:p>
            </p:txBody>
          </p:sp>
        </p:grpSp>
      </p:grpSp>
      <p:sp>
        <p:nvSpPr>
          <p:cNvPr id="11" name="TextBox 10"/>
          <p:cNvSpPr txBox="1"/>
          <p:nvPr/>
        </p:nvSpPr>
        <p:spPr>
          <a:xfrm>
            <a:off x="3124199" y="735192"/>
            <a:ext cx="2895600" cy="707886"/>
          </a:xfrm>
          <a:prstGeom prst="rect">
            <a:avLst/>
          </a:prstGeom>
          <a:noFill/>
        </p:spPr>
        <p:txBody>
          <a:bodyPr wrap="square" rtlCol="0">
            <a:spAutoFit/>
          </a:bodyPr>
          <a:lstStyle/>
          <a:p>
            <a:r>
              <a:rPr lang="en-US" sz="4000" b="1">
                <a:solidFill>
                  <a:srgbClr val="0033CC"/>
                </a:solidFill>
                <a:latin typeface="VNI-Avo" pitchFamily="2" charset="0"/>
              </a:rPr>
              <a:t>Giuùp baïn</a:t>
            </a:r>
          </a:p>
        </p:txBody>
      </p:sp>
      <p:pic>
        <p:nvPicPr>
          <p:cNvPr id="3" name="Picture 2">
            <a:extLst>
              <a:ext uri="{FF2B5EF4-FFF2-40B4-BE49-F238E27FC236}">
                <a16:creationId xmlns="" xmlns:a16="http://schemas.microsoft.com/office/drawing/2014/main" id="{A1AB530F-64A6-4342-866D-1DC461B4B9CC}"/>
              </a:ext>
            </a:extLst>
          </p:cNvPr>
          <p:cNvPicPr>
            <a:picLocks noChangeAspect="1"/>
          </p:cNvPicPr>
          <p:nvPr/>
        </p:nvPicPr>
        <p:blipFill>
          <a:blip r:embed="rId2"/>
          <a:stretch>
            <a:fillRect/>
          </a:stretch>
        </p:blipFill>
        <p:spPr>
          <a:xfrm>
            <a:off x="457199" y="1443078"/>
            <a:ext cx="8229600" cy="4494752"/>
          </a:xfrm>
          <a:prstGeom prst="rect">
            <a:avLst/>
          </a:prstGeom>
        </p:spPr>
      </p:pic>
    </p:spTree>
    <p:extLst>
      <p:ext uri="{BB962C8B-B14F-4D97-AF65-F5344CB8AC3E}">
        <p14:creationId xmlns:p14="http://schemas.microsoft.com/office/powerpoint/2010/main" val="636998515"/>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23750" y="525522"/>
            <a:ext cx="6938310" cy="1232266"/>
          </a:xfrm>
          <a:prstGeom prst="rect">
            <a:avLst/>
          </a:prstGeom>
          <a:noFill/>
        </p:spPr>
        <p:txBody>
          <a:bodyPr wrap="none" lIns="91440" tIns="45720" rIns="91440" bIns="45720">
            <a:prstTxWarp prst="textSto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vi-VN" sz="5400" b="1">
                <a:ln w="11430"/>
                <a:solidFill>
                  <a:srgbClr val="CC00CC"/>
                </a:solidFill>
                <a:effectLst>
                  <a:outerShdw blurRad="50800" dist="39000" dir="5460000" algn="tl">
                    <a:srgbClr val="000000">
                      <a:alpha val="38000"/>
                    </a:srgbClr>
                  </a:outerShdw>
                </a:effectLst>
                <a:latin typeface=".VnAvant" pitchFamily="34" charset="0"/>
              </a:rPr>
              <a:t>Đọc</a:t>
            </a:r>
            <a:r>
              <a:rPr lang="en-US" sz="5400" b="1">
                <a:ln w="11430"/>
                <a:solidFill>
                  <a:srgbClr val="CC00CC"/>
                </a:solidFill>
                <a:effectLst>
                  <a:outerShdw blurRad="50800" dist="39000" dir="5460000" algn="tl">
                    <a:srgbClr val="000000">
                      <a:alpha val="38000"/>
                    </a:srgbClr>
                  </a:outerShdw>
                </a:effectLst>
                <a:latin typeface=".VnAvant" pitchFamily="34" charset="0"/>
              </a:rPr>
              <a:t> </a:t>
            </a:r>
            <a:r>
              <a:rPr lang="vi-VN" sz="5400" b="1">
                <a:ln w="11430"/>
                <a:solidFill>
                  <a:srgbClr val="FF0000"/>
                </a:solidFill>
                <a:effectLst>
                  <a:outerShdw blurRad="50800" dist="39000" dir="5460000" algn="tl">
                    <a:srgbClr val="000000">
                      <a:alpha val="38000"/>
                    </a:srgbClr>
                  </a:outerShdw>
                </a:effectLst>
                <a:latin typeface=".VnAvant" pitchFamily="34" charset="0"/>
              </a:rPr>
              <a:t>s¸ch</a:t>
            </a:r>
            <a:r>
              <a:rPr lang="en-US" sz="5400" b="1">
                <a:ln w="11430"/>
                <a:solidFill>
                  <a:srgbClr val="CC00CC"/>
                </a:solidFill>
                <a:effectLst>
                  <a:outerShdw blurRad="50800" dist="39000" dir="5460000" algn="tl">
                    <a:srgbClr val="000000">
                      <a:alpha val="38000"/>
                    </a:srgbClr>
                  </a:outerShdw>
                </a:effectLst>
                <a:latin typeface=".VnAvant" pitchFamily="34" charset="0"/>
              </a:rPr>
              <a:t> </a:t>
            </a:r>
            <a:r>
              <a:rPr lang="en-US" sz="5400" b="1">
                <a:ln w="11430"/>
                <a:solidFill>
                  <a:srgbClr val="00B050"/>
                </a:solidFill>
                <a:effectLst>
                  <a:outerShdw blurRad="50800" dist="39000" dir="5460000" algn="tl">
                    <a:srgbClr val="000000">
                      <a:alpha val="38000"/>
                    </a:srgbClr>
                  </a:outerShdw>
                </a:effectLst>
                <a:latin typeface=".VnAvant" pitchFamily="34" charset="0"/>
              </a:rPr>
              <a:t>nhÐ</a:t>
            </a:r>
            <a:r>
              <a:rPr lang="en-US" sz="5400" b="1">
                <a:ln w="11430"/>
                <a:solidFill>
                  <a:srgbClr val="CC00CC"/>
                </a:solidFill>
                <a:effectLst>
                  <a:outerShdw blurRad="50800" dist="39000" dir="5460000" algn="tl">
                    <a:srgbClr val="000000">
                      <a:alpha val="38000"/>
                    </a:srgbClr>
                  </a:outerShdw>
                </a:effectLst>
                <a:latin typeface=".VnAvant" pitchFamily="34" charset="0"/>
              </a:rPr>
              <a:t>! </a:t>
            </a:r>
            <a:endParaRPr lang="en-US" sz="5400" b="1" cap="none" spc="0" dirty="0">
              <a:ln w="11430"/>
              <a:solidFill>
                <a:srgbClr val="CC00CC"/>
              </a:solidFill>
              <a:effectLst>
                <a:outerShdw blurRad="50800" dist="39000" dir="5460000" algn="tl">
                  <a:srgbClr val="000000">
                    <a:alpha val="38000"/>
                  </a:srgbClr>
                </a:outerShdw>
              </a:effectLst>
              <a:latin typeface=".VnAvant" pitchFamily="34" charset="0"/>
            </a:endParaRPr>
          </a:p>
        </p:txBody>
      </p:sp>
    </p:spTree>
    <p:extLst>
      <p:ext uri="{BB962C8B-B14F-4D97-AF65-F5344CB8AC3E}">
        <p14:creationId xmlns:p14="http://schemas.microsoft.com/office/powerpoint/2010/main" val="850194065"/>
      </p:ext>
    </p:extLst>
  </p:cSld>
  <p:clrMapOvr>
    <a:masterClrMapping/>
  </p:clrMapOvr>
  <p:transition advTm="6645"/>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endParaRPr lang="en-US"/>
          </a:p>
        </p:txBody>
      </p:sp>
      <p:sp>
        <p:nvSpPr>
          <p:cNvPr id="46083" name="Rectangle 3"/>
          <p:cNvSpPr>
            <a:spLocks noGrp="1" noChangeArrowheads="1"/>
          </p:cNvSpPr>
          <p:nvPr>
            <p:ph type="body" idx="1"/>
          </p:nvPr>
        </p:nvSpPr>
        <p:spPr/>
        <p:txBody>
          <a:bodyPr/>
          <a:lstStyle/>
          <a:p>
            <a:pPr eaLnBrk="1" hangingPunct="1"/>
            <a:endParaRPr lang="en-US"/>
          </a:p>
        </p:txBody>
      </p:sp>
      <p:pic>
        <p:nvPicPr>
          <p:cNvPr id="46084" name="Picture 4" descr="Lovely_illustration_of_Happy_family_behide_a_star_wallcoo_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5"/>
          <p:cNvSpPr txBox="1">
            <a:spLocks noChangeArrowheads="1"/>
          </p:cNvSpPr>
          <p:nvPr/>
        </p:nvSpPr>
        <p:spPr bwMode="auto">
          <a:xfrm>
            <a:off x="3352800" y="2562225"/>
            <a:ext cx="37338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400" b="1">
                <a:solidFill>
                  <a:srgbClr val="990033"/>
                </a:solidFill>
                <a:latin typeface=".VnUniverse" pitchFamily="34" charset="0"/>
              </a:rPr>
              <a:t>Chóc thÇy c«, c¸c con cïng </a:t>
            </a:r>
          </a:p>
          <a:p>
            <a:pPr eaLnBrk="1" hangingPunct="1"/>
            <a:r>
              <a:rPr lang="en-US" sz="4400" b="1">
                <a:solidFill>
                  <a:srgbClr val="990033"/>
                </a:solidFill>
                <a:latin typeface=".VnUniverse" pitchFamily="34" charset="0"/>
              </a:rPr>
              <a:t>gia </a:t>
            </a:r>
            <a:r>
              <a:rPr lang="en-US" sz="3600">
                <a:solidFill>
                  <a:srgbClr val="990033"/>
                </a:solidFill>
                <a:latin typeface="Times New Roman" pitchFamily="18" charset="0"/>
                <a:cs typeface="Times New Roman" pitchFamily="18" charset="0"/>
              </a:rPr>
              <a:t>đình</a:t>
            </a:r>
            <a:r>
              <a:rPr lang="en-US" sz="4400" b="1">
                <a:solidFill>
                  <a:srgbClr val="990033"/>
                </a:solidFill>
                <a:latin typeface="Times New Roman" pitchFamily="18" charset="0"/>
                <a:cs typeface="Times New Roman" pitchFamily="18" charset="0"/>
              </a:rPr>
              <a:t> </a:t>
            </a:r>
            <a:r>
              <a:rPr lang="en-US" sz="4400" b="1">
                <a:solidFill>
                  <a:srgbClr val="990033"/>
                </a:solidFill>
                <a:latin typeface=".VnUniverse" pitchFamily="34" charset="0"/>
              </a:rPr>
              <a:t>m·i m·i </a:t>
            </a:r>
          </a:p>
          <a:p>
            <a:pPr eaLnBrk="1" hangingPunct="1"/>
            <a:r>
              <a:rPr lang="en-US" sz="4400" b="1">
                <a:solidFill>
                  <a:srgbClr val="990033"/>
                </a:solidFill>
                <a:latin typeface=".VnUniverse" pitchFamily="34" charset="0"/>
              </a:rPr>
              <a:t>h¹nh phóc !</a:t>
            </a:r>
          </a:p>
        </p:txBody>
      </p:sp>
    </p:spTree>
    <p:extLst>
      <p:ext uri="{BB962C8B-B14F-4D97-AF65-F5344CB8AC3E}">
        <p14:creationId xmlns:p14="http://schemas.microsoft.com/office/powerpoint/2010/main" val="1074743619"/>
      </p:ext>
    </p:extLst>
  </p:cSld>
  <p:clrMapOvr>
    <a:masterClrMapping/>
  </p:clrMapOvr>
  <p:transition advTm="6645"/>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Home 2">
            <a:hlinkClick r:id="rId2" action="ppaction://hlinksldjump" highlightClick="1"/>
          </p:cNvPr>
          <p:cNvSpPr/>
          <p:nvPr/>
        </p:nvSpPr>
        <p:spPr bwMode="auto">
          <a:xfrm>
            <a:off x="8375073" y="6289964"/>
            <a:ext cx="457200" cy="304800"/>
          </a:xfrm>
          <a:prstGeom prst="actionButtonHom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extBox 27"/>
          <p:cNvSpPr txBox="1">
            <a:spLocks noChangeArrowheads="1"/>
          </p:cNvSpPr>
          <p:nvPr/>
        </p:nvSpPr>
        <p:spPr bwMode="auto">
          <a:xfrm>
            <a:off x="152400" y="69273"/>
            <a:ext cx="4876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r>
              <a:rPr lang="en-US" sz="4000" b="1">
                <a:solidFill>
                  <a:srgbClr val="00CC00"/>
                </a:solidFill>
              </a:rPr>
              <a:t>Hãy đọc nào !</a:t>
            </a:r>
            <a:endParaRPr lang="en-US" sz="4000" b="1" dirty="0">
              <a:solidFill>
                <a:srgbClr val="00CC00"/>
              </a:solidFill>
            </a:endParaRP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217" y="990599"/>
            <a:ext cx="1572491" cy="115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743200" y="1246413"/>
            <a:ext cx="3563796" cy="646331"/>
          </a:xfrm>
          <a:prstGeom prst="rect">
            <a:avLst/>
          </a:prstGeom>
        </p:spPr>
        <p:txBody>
          <a:bodyPr wrap="none">
            <a:spAutoFit/>
          </a:bodyPr>
          <a:lstStyle/>
          <a:p>
            <a:r>
              <a:rPr lang="en-US" sz="2400" b="1">
                <a:solidFill>
                  <a:srgbClr val="0033CC"/>
                </a:solidFill>
                <a:latin typeface="VNI-Avo" pitchFamily="2" charset="0"/>
              </a:rPr>
              <a:t> </a:t>
            </a:r>
            <a:r>
              <a:rPr lang="en-US" sz="3600" b="1" smtClean="0">
                <a:solidFill>
                  <a:srgbClr val="0033CC"/>
                </a:solidFill>
                <a:latin typeface="VNI-Avo" pitchFamily="2" charset="0"/>
              </a:rPr>
              <a:t>khoùm       côm</a:t>
            </a:r>
            <a:endParaRPr lang="en-US" sz="3600" b="1">
              <a:solidFill>
                <a:srgbClr val="0033CC"/>
              </a:solidFill>
            </a:endParaRPr>
          </a:p>
        </p:txBody>
      </p:sp>
      <p:sp>
        <p:nvSpPr>
          <p:cNvPr id="8" name="Rectangle 7"/>
          <p:cNvSpPr/>
          <p:nvPr/>
        </p:nvSpPr>
        <p:spPr>
          <a:xfrm>
            <a:off x="2743200" y="2438400"/>
            <a:ext cx="5277407" cy="646331"/>
          </a:xfrm>
          <a:prstGeom prst="rect">
            <a:avLst/>
          </a:prstGeom>
        </p:spPr>
        <p:txBody>
          <a:bodyPr wrap="none">
            <a:spAutoFit/>
          </a:bodyPr>
          <a:lstStyle/>
          <a:p>
            <a:r>
              <a:rPr lang="en-US" sz="2400" b="1">
                <a:solidFill>
                  <a:srgbClr val="0033CC"/>
                </a:solidFill>
                <a:latin typeface="VNI-Avo" pitchFamily="2" charset="0"/>
              </a:rPr>
              <a:t> </a:t>
            </a:r>
            <a:r>
              <a:rPr lang="en-US" sz="3600" b="1" smtClean="0">
                <a:solidFill>
                  <a:srgbClr val="0033CC"/>
                </a:solidFill>
                <a:latin typeface="VNI-Avo" pitchFamily="2" charset="0"/>
              </a:rPr>
              <a:t>Nhaø Lan coù choù ñoám.</a:t>
            </a:r>
            <a:endParaRPr lang="en-US" sz="3600" b="1">
              <a:solidFill>
                <a:srgbClr val="0033CC"/>
              </a:solidFill>
            </a:endParaRPr>
          </a:p>
        </p:txBody>
      </p:sp>
    </p:spTree>
    <p:extLst>
      <p:ext uri="{BB962C8B-B14F-4D97-AF65-F5344CB8AC3E}">
        <p14:creationId xmlns:p14="http://schemas.microsoft.com/office/powerpoint/2010/main" val="290453774"/>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Home 2">
            <a:hlinkClick r:id="rId2" action="ppaction://hlinksldjump" highlightClick="1"/>
          </p:cNvPr>
          <p:cNvSpPr/>
          <p:nvPr/>
        </p:nvSpPr>
        <p:spPr bwMode="auto">
          <a:xfrm>
            <a:off x="8375073" y="6289964"/>
            <a:ext cx="457200" cy="304800"/>
          </a:xfrm>
          <a:prstGeom prst="actionButtonHom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784086"/>
            <a:ext cx="1572491" cy="115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27"/>
          <p:cNvSpPr txBox="1">
            <a:spLocks noChangeArrowheads="1"/>
          </p:cNvSpPr>
          <p:nvPr/>
        </p:nvSpPr>
        <p:spPr bwMode="auto">
          <a:xfrm>
            <a:off x="152400" y="69273"/>
            <a:ext cx="4876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r>
              <a:rPr lang="en-US" sz="4000" b="1">
                <a:solidFill>
                  <a:srgbClr val="00CC00"/>
                </a:solidFill>
              </a:rPr>
              <a:t>Hãy đọc nào !</a:t>
            </a:r>
            <a:endParaRPr lang="en-US" sz="4000" b="1" dirty="0">
              <a:solidFill>
                <a:srgbClr val="00CC00"/>
              </a:solidFill>
            </a:endParaRPr>
          </a:p>
        </p:txBody>
      </p:sp>
      <p:sp>
        <p:nvSpPr>
          <p:cNvPr id="6" name="Rectangle 5"/>
          <p:cNvSpPr/>
          <p:nvPr/>
        </p:nvSpPr>
        <p:spPr>
          <a:xfrm>
            <a:off x="2743200" y="1246413"/>
            <a:ext cx="5288627" cy="646331"/>
          </a:xfrm>
          <a:prstGeom prst="rect">
            <a:avLst/>
          </a:prstGeom>
        </p:spPr>
        <p:txBody>
          <a:bodyPr wrap="none">
            <a:spAutoFit/>
          </a:bodyPr>
          <a:lstStyle/>
          <a:p>
            <a:r>
              <a:rPr lang="en-US" sz="2400" b="1">
                <a:solidFill>
                  <a:srgbClr val="0033CC"/>
                </a:solidFill>
                <a:latin typeface="VNI-Avo" pitchFamily="2" charset="0"/>
              </a:rPr>
              <a:t> </a:t>
            </a:r>
            <a:r>
              <a:rPr lang="en-US" sz="3600" b="1" smtClean="0">
                <a:solidFill>
                  <a:srgbClr val="0033CC"/>
                </a:solidFill>
                <a:latin typeface="VNI-Avo" pitchFamily="2" charset="0"/>
              </a:rPr>
              <a:t>toâm suù        bôøm ngöïa</a:t>
            </a:r>
            <a:endParaRPr lang="en-US" sz="3600" b="1">
              <a:solidFill>
                <a:srgbClr val="0033CC"/>
              </a:solidFill>
            </a:endParaRPr>
          </a:p>
        </p:txBody>
      </p:sp>
      <p:sp>
        <p:nvSpPr>
          <p:cNvPr id="7" name="Rectangle 6"/>
          <p:cNvSpPr/>
          <p:nvPr/>
        </p:nvSpPr>
        <p:spPr>
          <a:xfrm>
            <a:off x="2743200" y="2438400"/>
            <a:ext cx="5737468" cy="646331"/>
          </a:xfrm>
          <a:prstGeom prst="rect">
            <a:avLst/>
          </a:prstGeom>
        </p:spPr>
        <p:txBody>
          <a:bodyPr wrap="none">
            <a:spAutoFit/>
          </a:bodyPr>
          <a:lstStyle/>
          <a:p>
            <a:r>
              <a:rPr lang="en-US" sz="2400" b="1">
                <a:solidFill>
                  <a:srgbClr val="0033CC"/>
                </a:solidFill>
                <a:latin typeface="VNI-Avo" pitchFamily="2" charset="0"/>
              </a:rPr>
              <a:t> </a:t>
            </a:r>
            <a:r>
              <a:rPr lang="en-US" sz="3600" b="1" smtClean="0">
                <a:solidFill>
                  <a:srgbClr val="0033CC"/>
                </a:solidFill>
                <a:latin typeface="VNI-Avo" pitchFamily="2" charset="0"/>
              </a:rPr>
              <a:t>Coâ Len cho beù bôøm ñoû.</a:t>
            </a:r>
            <a:endParaRPr lang="en-US" sz="3600" b="1">
              <a:solidFill>
                <a:srgbClr val="0033CC"/>
              </a:solidFill>
            </a:endParaRPr>
          </a:p>
        </p:txBody>
      </p:sp>
    </p:spTree>
    <p:extLst>
      <p:ext uri="{BB962C8B-B14F-4D97-AF65-F5344CB8AC3E}">
        <p14:creationId xmlns:p14="http://schemas.microsoft.com/office/powerpoint/2010/main" val="1195634448"/>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Home 2">
            <a:hlinkClick r:id="rId2" action="ppaction://hlinksldjump" highlightClick="1"/>
          </p:cNvPr>
          <p:cNvSpPr/>
          <p:nvPr/>
        </p:nvSpPr>
        <p:spPr bwMode="auto">
          <a:xfrm>
            <a:off x="8375073" y="6289964"/>
            <a:ext cx="457200" cy="304800"/>
          </a:xfrm>
          <a:prstGeom prst="actionButtonHom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777159"/>
            <a:ext cx="851135" cy="1364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27"/>
          <p:cNvSpPr txBox="1">
            <a:spLocks noChangeArrowheads="1"/>
          </p:cNvSpPr>
          <p:nvPr/>
        </p:nvSpPr>
        <p:spPr bwMode="auto">
          <a:xfrm>
            <a:off x="152400" y="69273"/>
            <a:ext cx="4876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r>
              <a:rPr lang="vi-VN" sz="4000" b="1">
                <a:solidFill>
                  <a:srgbClr val="00CC00"/>
                </a:solidFill>
              </a:rPr>
              <a:t>Ghép đôi !</a:t>
            </a:r>
            <a:endParaRPr lang="en-US" sz="4000" b="1" dirty="0">
              <a:solidFill>
                <a:srgbClr val="00CC00"/>
              </a:solidFill>
            </a:endParaRPr>
          </a:p>
        </p:txBody>
      </p:sp>
      <p:sp>
        <p:nvSpPr>
          <p:cNvPr id="9" name="TextBox 8"/>
          <p:cNvSpPr txBox="1"/>
          <p:nvPr/>
        </p:nvSpPr>
        <p:spPr>
          <a:xfrm>
            <a:off x="1759526" y="1436059"/>
            <a:ext cx="1918854" cy="769441"/>
          </a:xfrm>
          <a:prstGeom prst="rect">
            <a:avLst/>
          </a:prstGeom>
          <a:noFill/>
        </p:spPr>
        <p:txBody>
          <a:bodyPr wrap="square" rtlCol="0">
            <a:spAutoFit/>
          </a:bodyPr>
          <a:lstStyle/>
          <a:p>
            <a:r>
              <a:rPr lang="en-US" sz="4400" b="1" smtClean="0">
                <a:solidFill>
                  <a:srgbClr val="0033CC"/>
                </a:solidFill>
                <a:latin typeface="VNI-Avo" pitchFamily="2" charset="0"/>
              </a:rPr>
              <a:t>moùn</a:t>
            </a:r>
            <a:endParaRPr lang="en-US" sz="4400" b="1">
              <a:solidFill>
                <a:srgbClr val="0033CC"/>
              </a:solidFill>
              <a:latin typeface="VNI-Avo" pitchFamily="2" charset="0"/>
            </a:endParaRPr>
          </a:p>
        </p:txBody>
      </p:sp>
      <p:sp>
        <p:nvSpPr>
          <p:cNvPr id="10" name="TextBox 9"/>
          <p:cNvSpPr txBox="1"/>
          <p:nvPr/>
        </p:nvSpPr>
        <p:spPr>
          <a:xfrm>
            <a:off x="1524000" y="3300763"/>
            <a:ext cx="2770909" cy="769441"/>
          </a:xfrm>
          <a:prstGeom prst="rect">
            <a:avLst/>
          </a:prstGeom>
          <a:noFill/>
        </p:spPr>
        <p:txBody>
          <a:bodyPr wrap="square" rtlCol="0">
            <a:spAutoFit/>
          </a:bodyPr>
          <a:lstStyle/>
          <a:p>
            <a:r>
              <a:rPr lang="en-US" sz="4400" b="1" smtClean="0">
                <a:solidFill>
                  <a:srgbClr val="0033CC"/>
                </a:solidFill>
                <a:latin typeface="VNI-Avo" pitchFamily="2" charset="0"/>
              </a:rPr>
              <a:t>rôm</a:t>
            </a:r>
            <a:endParaRPr lang="en-US" sz="4400" b="1">
              <a:solidFill>
                <a:srgbClr val="0033CC"/>
              </a:solidFill>
              <a:latin typeface="VNI-Avo" pitchFamily="2" charset="0"/>
            </a:endParaRPr>
          </a:p>
        </p:txBody>
      </p:sp>
      <p:sp>
        <p:nvSpPr>
          <p:cNvPr id="11" name="TextBox 10"/>
          <p:cNvSpPr txBox="1"/>
          <p:nvPr/>
        </p:nvSpPr>
        <p:spPr>
          <a:xfrm>
            <a:off x="6423562" y="3315277"/>
            <a:ext cx="1918854" cy="769441"/>
          </a:xfrm>
          <a:prstGeom prst="rect">
            <a:avLst/>
          </a:prstGeom>
          <a:noFill/>
        </p:spPr>
        <p:txBody>
          <a:bodyPr wrap="square" rtlCol="0">
            <a:spAutoFit/>
          </a:bodyPr>
          <a:lstStyle/>
          <a:p>
            <a:r>
              <a:rPr lang="en-US" sz="4400" b="1" smtClean="0">
                <a:solidFill>
                  <a:srgbClr val="FF0000"/>
                </a:solidFill>
                <a:latin typeface="VNI-Avo" pitchFamily="2" charset="0"/>
              </a:rPr>
              <a:t>coám</a:t>
            </a:r>
            <a:endParaRPr lang="en-US" sz="4400" b="1">
              <a:solidFill>
                <a:srgbClr val="FF0000"/>
              </a:solidFill>
              <a:latin typeface="VNI-Avo" pitchFamily="2" charset="0"/>
            </a:endParaRPr>
          </a:p>
        </p:txBody>
      </p:sp>
      <p:sp>
        <p:nvSpPr>
          <p:cNvPr id="12" name="TextBox 11"/>
          <p:cNvSpPr txBox="1"/>
          <p:nvPr/>
        </p:nvSpPr>
        <p:spPr>
          <a:xfrm>
            <a:off x="6452590" y="1459488"/>
            <a:ext cx="2770909" cy="769441"/>
          </a:xfrm>
          <a:prstGeom prst="rect">
            <a:avLst/>
          </a:prstGeom>
          <a:noFill/>
        </p:spPr>
        <p:txBody>
          <a:bodyPr wrap="square" rtlCol="0">
            <a:spAutoFit/>
          </a:bodyPr>
          <a:lstStyle/>
          <a:p>
            <a:r>
              <a:rPr lang="en-US" sz="4400" b="1" smtClean="0">
                <a:solidFill>
                  <a:srgbClr val="FF0000"/>
                </a:solidFill>
                <a:latin typeface="VNI-Avo" pitchFamily="2" charset="0"/>
              </a:rPr>
              <a:t>raï</a:t>
            </a:r>
            <a:endParaRPr lang="en-US" sz="4400" b="1">
              <a:solidFill>
                <a:srgbClr val="FF0000"/>
              </a:solidFill>
              <a:latin typeface="VNI-Avo" pitchFamily="2" charset="0"/>
            </a:endParaRPr>
          </a:p>
        </p:txBody>
      </p:sp>
    </p:spTree>
    <p:extLst>
      <p:ext uri="{BB962C8B-B14F-4D97-AF65-F5344CB8AC3E}">
        <p14:creationId xmlns:p14="http://schemas.microsoft.com/office/powerpoint/2010/main" val="3747345479"/>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grpId="0" nodeType="clickEffect">
                                  <p:stCondLst>
                                    <p:cond delay="0"/>
                                  </p:stCondLst>
                                  <p:childTnLst>
                                    <p:animMotion origin="layout" path="M -1.66667E-6 1.6763E-6 L -0.36562 -0.27237 " pathEditMode="relative" rAng="0" ptsTypes="AA">
                                      <p:cBhvr>
                                        <p:cTn id="6" dur="2000" fill="hold"/>
                                        <p:tgtEl>
                                          <p:spTgt spid="11"/>
                                        </p:tgtEl>
                                        <p:attrNameLst>
                                          <p:attrName>ppt_x</p:attrName>
                                          <p:attrName>ppt_y</p:attrName>
                                        </p:attrNameLst>
                                      </p:cBhvr>
                                      <p:rCtr x="-18281" y="-13618"/>
                                    </p:animMotion>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grpId="0" nodeType="clickEffect">
                                  <p:stCondLst>
                                    <p:cond delay="0"/>
                                  </p:stCondLst>
                                  <p:childTnLst>
                                    <p:animMotion origin="layout" path="M 1.94444E-6 6.93642E-7 L -0.39879 0.27538 " pathEditMode="relative" rAng="0" ptsTypes="AA">
                                      <p:cBhvr>
                                        <p:cTn id="10" dur="2000" fill="hold"/>
                                        <p:tgtEl>
                                          <p:spTgt spid="12"/>
                                        </p:tgtEl>
                                        <p:attrNameLst>
                                          <p:attrName>ppt_x</p:attrName>
                                          <p:attrName>ppt_y</p:attrName>
                                        </p:attrNameLst>
                                      </p:cBhvr>
                                      <p:rCtr x="-19948" y="137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Home 5">
            <a:hlinkClick r:id="rId2" action="ppaction://hlinksldjump" highlightClick="1"/>
          </p:cNvPr>
          <p:cNvSpPr/>
          <p:nvPr/>
        </p:nvSpPr>
        <p:spPr bwMode="auto">
          <a:xfrm>
            <a:off x="8375073" y="6289964"/>
            <a:ext cx="457200" cy="304800"/>
          </a:xfrm>
          <a:prstGeom prst="actionButtonHom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914400"/>
            <a:ext cx="1231519" cy="112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68159" y="2038872"/>
            <a:ext cx="8375072" cy="1446550"/>
          </a:xfrm>
          <a:prstGeom prst="rect">
            <a:avLst/>
          </a:prstGeom>
          <a:noFill/>
        </p:spPr>
        <p:txBody>
          <a:bodyPr wrap="square" rtlCol="0">
            <a:spAutoFit/>
          </a:bodyPr>
          <a:lstStyle/>
          <a:p>
            <a:r>
              <a:rPr lang="en-US" sz="4400" b="1">
                <a:solidFill>
                  <a:srgbClr val="0033CC"/>
                </a:solidFill>
                <a:latin typeface="VNI-Avo" pitchFamily="2" charset="0"/>
              </a:rPr>
              <a:t>Haõy tìm 1 töø coù tieáng chöùa </a:t>
            </a:r>
            <a:r>
              <a:rPr lang="en-US" sz="4400" b="1" smtClean="0">
                <a:solidFill>
                  <a:srgbClr val="0033CC"/>
                </a:solidFill>
                <a:latin typeface="VNI-Avo" pitchFamily="2" charset="0"/>
              </a:rPr>
              <a:t>vaàn  </a:t>
            </a:r>
            <a:r>
              <a:rPr lang="en-US" sz="4400" b="1" smtClean="0">
                <a:solidFill>
                  <a:srgbClr val="FF0000"/>
                </a:solidFill>
                <a:latin typeface="VNI-Avo" pitchFamily="2" charset="0"/>
              </a:rPr>
              <a:t>om.</a:t>
            </a:r>
            <a:endParaRPr lang="en-US" sz="4400" b="1">
              <a:solidFill>
                <a:srgbClr val="FF0000"/>
              </a:solidFill>
              <a:latin typeface="VNI-Avo" pitchFamily="2" charset="0"/>
            </a:endParaRPr>
          </a:p>
        </p:txBody>
      </p:sp>
    </p:spTree>
    <p:extLst>
      <p:ext uri="{BB962C8B-B14F-4D97-AF65-F5344CB8AC3E}">
        <p14:creationId xmlns:p14="http://schemas.microsoft.com/office/powerpoint/2010/main" val="901720191"/>
      </p:ext>
    </p:extLst>
  </p:cSld>
  <p:clrMapOvr>
    <a:masterClrMapping/>
  </p:clrMapOvr>
  <p:transition advTm="6645"/>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FCA0DDE-5090-414A-A61B-80FD22167E94}"/>
              </a:ext>
            </a:extLst>
          </p:cNvPr>
          <p:cNvPicPr>
            <a:picLocks noChangeAspect="1"/>
          </p:cNvPicPr>
          <p:nvPr/>
        </p:nvPicPr>
        <p:blipFill>
          <a:blip r:embed="rId3"/>
          <a:stretch>
            <a:fillRect/>
          </a:stretch>
        </p:blipFill>
        <p:spPr>
          <a:xfrm>
            <a:off x="1082040" y="1458453"/>
            <a:ext cx="7147560" cy="4718050"/>
          </a:xfrm>
          <a:prstGeom prst="rect">
            <a:avLst/>
          </a:prstGeom>
        </p:spPr>
      </p:pic>
      <p:sp>
        <p:nvSpPr>
          <p:cNvPr id="15" name="Rectangle 14">
            <a:hlinkClick r:id="rId4" action="ppaction://hlinksldjump"/>
          </p:cNvPr>
          <p:cNvSpPr/>
          <p:nvPr/>
        </p:nvSpPr>
        <p:spPr>
          <a:xfrm>
            <a:off x="1053594" y="1481443"/>
            <a:ext cx="3566159" cy="233603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t>1</a:t>
            </a:r>
            <a:endParaRPr lang="vi-VN" sz="5400"/>
          </a:p>
        </p:txBody>
      </p:sp>
      <p:sp>
        <p:nvSpPr>
          <p:cNvPr id="5" name="TextBox 4"/>
          <p:cNvSpPr txBox="1"/>
          <p:nvPr/>
        </p:nvSpPr>
        <p:spPr>
          <a:xfrm>
            <a:off x="533400" y="152400"/>
            <a:ext cx="7620000" cy="914400"/>
          </a:xfrm>
          <a:prstGeom prst="rect">
            <a:avLst/>
          </a:prstGeom>
          <a:noFill/>
        </p:spPr>
        <p:txBody>
          <a:bodyPr wrap="square" rtlCol="0">
            <a:prstTxWarp prst="textCanUp">
              <a:avLst/>
            </a:prstTxWarp>
            <a:spAutoFit/>
          </a:bodyPr>
          <a:lstStyle/>
          <a:p>
            <a:r>
              <a:rPr lang="en-US" b="1">
                <a:solidFill>
                  <a:srgbClr val="FF0000"/>
                </a:solidFill>
              </a:rPr>
              <a:t>Mảnh</a:t>
            </a:r>
            <a:r>
              <a:rPr lang="en-US" b="1"/>
              <a:t> </a:t>
            </a:r>
            <a:r>
              <a:rPr lang="en-US" b="1">
                <a:solidFill>
                  <a:srgbClr val="0000CC"/>
                </a:solidFill>
              </a:rPr>
              <a:t>ghép</a:t>
            </a:r>
            <a:r>
              <a:rPr lang="en-US" b="1"/>
              <a:t> </a:t>
            </a:r>
            <a:r>
              <a:rPr lang="en-US" b="1">
                <a:solidFill>
                  <a:srgbClr val="00B050"/>
                </a:solidFill>
              </a:rPr>
              <a:t>sắc</a:t>
            </a:r>
            <a:r>
              <a:rPr lang="en-US" b="1"/>
              <a:t> </a:t>
            </a:r>
            <a:r>
              <a:rPr lang="en-US" b="1">
                <a:solidFill>
                  <a:srgbClr val="FF00FF"/>
                </a:solidFill>
              </a:rPr>
              <a:t>màu</a:t>
            </a:r>
            <a:endParaRPr lang="vi-VN" b="1">
              <a:solidFill>
                <a:srgbClr val="FF00FF"/>
              </a:solidFill>
            </a:endParaRPr>
          </a:p>
        </p:txBody>
      </p:sp>
      <p:sp>
        <p:nvSpPr>
          <p:cNvPr id="17" name="Rectangle 16">
            <a:hlinkClick r:id="rId5" action="ppaction://hlinksldjump"/>
          </p:cNvPr>
          <p:cNvSpPr/>
          <p:nvPr/>
        </p:nvSpPr>
        <p:spPr>
          <a:xfrm>
            <a:off x="4648200" y="1458453"/>
            <a:ext cx="3573670" cy="2359026"/>
          </a:xfrm>
          <a:prstGeom prst="rect">
            <a:avLst/>
          </a:prstGeom>
          <a:solidFill>
            <a:srgbClr val="CC00CC"/>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t>2</a:t>
            </a:r>
            <a:endParaRPr lang="vi-VN" sz="5400"/>
          </a:p>
        </p:txBody>
      </p:sp>
      <p:sp>
        <p:nvSpPr>
          <p:cNvPr id="18" name="Rectangle 17">
            <a:hlinkClick r:id="rId6" action="ppaction://hlinksldjump"/>
          </p:cNvPr>
          <p:cNvSpPr/>
          <p:nvPr/>
        </p:nvSpPr>
        <p:spPr>
          <a:xfrm>
            <a:off x="4648200" y="3817478"/>
            <a:ext cx="3573670" cy="23590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4</a:t>
            </a:r>
            <a:endParaRPr lang="vi-VN" sz="5400">
              <a:solidFill>
                <a:schemeClr val="tx1"/>
              </a:solidFill>
            </a:endParaRPr>
          </a:p>
        </p:txBody>
      </p:sp>
      <p:sp>
        <p:nvSpPr>
          <p:cNvPr id="16" name="Rectangle 15">
            <a:hlinkClick r:id="rId7" action="ppaction://hlinksldjump"/>
          </p:cNvPr>
          <p:cNvSpPr/>
          <p:nvPr/>
        </p:nvSpPr>
        <p:spPr>
          <a:xfrm>
            <a:off x="1066800" y="3817479"/>
            <a:ext cx="3552953" cy="235902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3</a:t>
            </a:r>
            <a:endParaRPr lang="vi-VN" sz="5400">
              <a:solidFill>
                <a:schemeClr val="tx1"/>
              </a:solidFill>
            </a:endParaRPr>
          </a:p>
        </p:txBody>
      </p:sp>
    </p:spTree>
    <p:extLst>
      <p:ext uri="{BB962C8B-B14F-4D97-AF65-F5344CB8AC3E}">
        <p14:creationId xmlns:p14="http://schemas.microsoft.com/office/powerpoint/2010/main" val="1124038306"/>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par>
                                <p:cTn id="8" presetID="2" presetClass="exit" presetSubtype="4" fill="hold" grpId="1" nodeType="withEffect">
                                  <p:stCondLst>
                                    <p:cond delay="0"/>
                                  </p:stCondLst>
                                  <p:childTnLst>
                                    <p:anim calcmode="lin" valueType="num">
                                      <p:cBhvr additive="base">
                                        <p:cTn id="9" dur="500"/>
                                        <p:tgtEl>
                                          <p:spTgt spid="15"/>
                                        </p:tgtEl>
                                        <p:attrNameLst>
                                          <p:attrName>ppt_x</p:attrName>
                                        </p:attrNameLst>
                                      </p:cBhvr>
                                      <p:tavLst>
                                        <p:tav tm="0">
                                          <p:val>
                                            <p:strVal val="ppt_x"/>
                                          </p:val>
                                        </p:tav>
                                        <p:tav tm="100000">
                                          <p:val>
                                            <p:strVal val="ppt_x"/>
                                          </p:val>
                                        </p:tav>
                                      </p:tavLst>
                                    </p:anim>
                                    <p:anim calcmode="lin" valueType="num">
                                      <p:cBhvr additive="base">
                                        <p:cTn id="10" dur="500"/>
                                        <p:tgtEl>
                                          <p:spTgt spid="15"/>
                                        </p:tgtEl>
                                        <p:attrNameLst>
                                          <p:attrName>ppt_y</p:attrName>
                                        </p:attrNameLst>
                                      </p:cBhvr>
                                      <p:tavLst>
                                        <p:tav tm="0">
                                          <p:val>
                                            <p:strVal val="ppt_y"/>
                                          </p:val>
                                        </p:tav>
                                        <p:tav tm="100000">
                                          <p:val>
                                            <p:strVal val="1+ppt_h/2"/>
                                          </p:val>
                                        </p:tav>
                                      </p:tavLst>
                                    </p:anim>
                                    <p:set>
                                      <p:cBhvr>
                                        <p:cTn id="1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repeatCount="5000" fill="hold" grpId="0" nodeType="withEffect">
                                  <p:stCondLst>
                                    <p:cond delay="0"/>
                                  </p:stCondLst>
                                  <p:childTnLst>
                                    <p:animEffect transition="out" filter="fade">
                                      <p:cBhvr>
                                        <p:cTn id="16" dur="500" tmFilter="0, 0; .2, .5; .8, .5; 1, 0"/>
                                        <p:tgtEl>
                                          <p:spTgt spid="16"/>
                                        </p:tgtEl>
                                      </p:cBhvr>
                                    </p:animEffect>
                                    <p:animScale>
                                      <p:cBhvr>
                                        <p:cTn id="17" dur="250" autoRev="1" fill="hold"/>
                                        <p:tgtEl>
                                          <p:spTgt spid="16"/>
                                        </p:tgtEl>
                                      </p:cBhvr>
                                      <p:by x="105000" y="105000"/>
                                    </p:animScale>
                                  </p:childTnLst>
                                </p:cTn>
                              </p:par>
                              <p:par>
                                <p:cTn id="18" presetID="10" presetClass="exit" presetSubtype="0" fill="hold" grpId="1" nodeType="with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1" restart="whenNotActive" fill="hold" evtFilter="cancelBubble" nodeType="interactiveSeq">
                <p:stCondLst>
                  <p:cond evt="onClick" delay="0">
                    <p:tgtEl>
                      <p:spTgt spid="17"/>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withEffect">
                                  <p:stCondLst>
                                    <p:cond delay="0"/>
                                  </p:stCondLst>
                                  <p:childTnLst>
                                    <p:animClr clrSpc="rgb" dir="cw">
                                      <p:cBhvr override="childStyle">
                                        <p:cTn id="25" dur="250" autoRev="1" fill="remove"/>
                                        <p:tgtEl>
                                          <p:spTgt spid="17"/>
                                        </p:tgtEl>
                                        <p:attrNameLst>
                                          <p:attrName>style.color</p:attrName>
                                        </p:attrNameLst>
                                      </p:cBhvr>
                                      <p:to>
                                        <a:schemeClr val="bg1"/>
                                      </p:to>
                                    </p:animClr>
                                    <p:animClr clrSpc="rgb" dir="cw">
                                      <p:cBhvr>
                                        <p:cTn id="26" dur="250" autoRev="1" fill="remove"/>
                                        <p:tgtEl>
                                          <p:spTgt spid="17"/>
                                        </p:tgtEl>
                                        <p:attrNameLst>
                                          <p:attrName>fillcolor</p:attrName>
                                        </p:attrNameLst>
                                      </p:cBhvr>
                                      <p:to>
                                        <a:schemeClr val="bg1"/>
                                      </p:to>
                                    </p:animClr>
                                    <p:set>
                                      <p:cBhvr>
                                        <p:cTn id="27" dur="250" autoRev="1" fill="remove"/>
                                        <p:tgtEl>
                                          <p:spTgt spid="17"/>
                                        </p:tgtEl>
                                        <p:attrNameLst>
                                          <p:attrName>fill.type</p:attrName>
                                        </p:attrNameLst>
                                      </p:cBhvr>
                                      <p:to>
                                        <p:strVal val="solid"/>
                                      </p:to>
                                    </p:set>
                                    <p:set>
                                      <p:cBhvr>
                                        <p:cTn id="28" dur="250" autoRev="1" fill="remove"/>
                                        <p:tgtEl>
                                          <p:spTgt spid="17"/>
                                        </p:tgtEl>
                                        <p:attrNameLst>
                                          <p:attrName>fill.on</p:attrName>
                                        </p:attrNameLst>
                                      </p:cBhvr>
                                      <p:to>
                                        <p:strVal val="true"/>
                                      </p:to>
                                    </p:set>
                                  </p:childTnLst>
                                </p:cTn>
                              </p:par>
                              <p:par>
                                <p:cTn id="29" presetID="10" presetClass="exit" presetSubtype="0" fill="hold" grpId="1" nodeType="with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repeatCount="5000" fill="hold" grpId="0"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par>
                                <p:cTn id="38" presetID="1" presetClass="exit" presetSubtype="0" fill="hold" grpId="1" nodeType="withEffect">
                                  <p:stCondLst>
                                    <p:cond delay="0"/>
                                  </p:stCondLst>
                                  <p:childTnLst>
                                    <p:set>
                                      <p:cBhvr>
                                        <p:cTn id="39"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5" grpId="0" animBg="1"/>
      <p:bldP spid="15" grpId="1" animBg="1"/>
      <p:bldP spid="17" grpId="0" animBg="1"/>
      <p:bldP spid="17" grpId="1" animBg="1"/>
      <p:bldP spid="18" grpId="0" animBg="1"/>
      <p:bldP spid="18" grpId="1" animBg="1"/>
      <p:bldP spid="16" grpId="0" animBg="1"/>
      <p:bldP spid="1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808659C5-4618-47F7-A3AF-F0B5AA412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2" y="0"/>
            <a:ext cx="8561674" cy="3276600"/>
          </a:xfrm>
          <a:prstGeom prst="rect">
            <a:avLst/>
          </a:prstGeom>
        </p:spPr>
      </p:pic>
      <p:sp>
        <p:nvSpPr>
          <p:cNvPr id="3" name="TextBox 2"/>
          <p:cNvSpPr txBox="1"/>
          <p:nvPr/>
        </p:nvSpPr>
        <p:spPr>
          <a:xfrm flipH="1">
            <a:off x="142818" y="3931855"/>
            <a:ext cx="8841855" cy="1446550"/>
          </a:xfrm>
          <a:prstGeom prst="rect">
            <a:avLst/>
          </a:prstGeom>
          <a:noFill/>
        </p:spPr>
        <p:txBody>
          <a:bodyPr wrap="square" rtlCol="0">
            <a:spAutoFit/>
          </a:bodyPr>
          <a:lstStyle/>
          <a:p>
            <a:pPr algn="r"/>
            <a:r>
              <a:rPr lang="en-US" sz="4400" b="1">
                <a:latin typeface="VNI-Avo" pitchFamily="2" charset="0"/>
              </a:rPr>
              <a:t>Chò </a:t>
            </a:r>
            <a:r>
              <a:rPr lang="en-US" sz="4400" b="1">
                <a:solidFill>
                  <a:srgbClr val="FF0000"/>
                </a:solidFill>
                <a:latin typeface="VNI-Avo" pitchFamily="2" charset="0"/>
              </a:rPr>
              <a:t>em</a:t>
            </a:r>
            <a:r>
              <a:rPr lang="en-US" sz="4400" b="1">
                <a:latin typeface="VNI-Avo" pitchFamily="2" charset="0"/>
              </a:rPr>
              <a:t> Haø chôi troán t</a:t>
            </a:r>
            <a:r>
              <a:rPr lang="en-US" sz="4400" b="1">
                <a:solidFill>
                  <a:srgbClr val="FF0000"/>
                </a:solidFill>
                <a:latin typeface="VNI-Avo" pitchFamily="2" charset="0"/>
              </a:rPr>
              <a:t>ìm</a:t>
            </a:r>
            <a:r>
              <a:rPr lang="en-US" sz="4400" b="1">
                <a:latin typeface="VNI-Avo" pitchFamily="2" charset="0"/>
              </a:rPr>
              <a:t>. Haø t</a:t>
            </a:r>
            <a:r>
              <a:rPr lang="en-US" sz="4400" b="1">
                <a:solidFill>
                  <a:srgbClr val="FF0000"/>
                </a:solidFill>
                <a:latin typeface="VNI-Avo" pitchFamily="2" charset="0"/>
              </a:rPr>
              <a:t>uûm</a:t>
            </a:r>
            <a:r>
              <a:rPr lang="en-US" sz="4400" b="1">
                <a:latin typeface="VNI-Avo" pitchFamily="2" charset="0"/>
              </a:rPr>
              <a:t> t</a:t>
            </a:r>
            <a:r>
              <a:rPr lang="en-US" sz="4400" b="1">
                <a:solidFill>
                  <a:srgbClr val="FF0000"/>
                </a:solidFill>
                <a:latin typeface="VNI-Avo" pitchFamily="2" charset="0"/>
              </a:rPr>
              <a:t>æm</a:t>
            </a:r>
            <a:r>
              <a:rPr lang="en-US" sz="4400" b="1">
                <a:latin typeface="VNI-Avo" pitchFamily="2" charset="0"/>
              </a:rPr>
              <a:t> ñ</a:t>
            </a:r>
            <a:r>
              <a:rPr lang="en-US" sz="4400" b="1">
                <a:solidFill>
                  <a:srgbClr val="FF0000"/>
                </a:solidFill>
                <a:latin typeface="VNI-Avo" pitchFamily="2" charset="0"/>
              </a:rPr>
              <a:t>eám</a:t>
            </a:r>
            <a:r>
              <a:rPr lang="en-US" sz="4400" b="1">
                <a:latin typeface="VNI-Avo" pitchFamily="2" charset="0"/>
              </a:rPr>
              <a:t>: moät, hai, ba,...……</a:t>
            </a:r>
          </a:p>
        </p:txBody>
      </p:sp>
      <p:grpSp>
        <p:nvGrpSpPr>
          <p:cNvPr id="8" name="Group 7"/>
          <p:cNvGrpSpPr/>
          <p:nvPr/>
        </p:nvGrpSpPr>
        <p:grpSpPr>
          <a:xfrm>
            <a:off x="85748" y="455104"/>
            <a:ext cx="2962252" cy="722531"/>
            <a:chOff x="85748" y="117765"/>
            <a:chExt cx="3114652" cy="722531"/>
          </a:xfrm>
        </p:grpSpPr>
        <p:grpSp>
          <p:nvGrpSpPr>
            <p:cNvPr id="9" name="Group 8"/>
            <p:cNvGrpSpPr/>
            <p:nvPr/>
          </p:nvGrpSpPr>
          <p:grpSpPr>
            <a:xfrm>
              <a:off x="85748" y="169725"/>
              <a:ext cx="3114652" cy="606130"/>
              <a:chOff x="85748" y="169725"/>
              <a:chExt cx="3114652" cy="606130"/>
            </a:xfrm>
          </p:grpSpPr>
          <p:sp>
            <p:nvSpPr>
              <p:cNvPr id="13" name="Rounded Rectangle 12"/>
              <p:cNvSpPr/>
              <p:nvPr/>
            </p:nvSpPr>
            <p:spPr bwMode="auto">
              <a:xfrm>
                <a:off x="440086" y="169725"/>
                <a:ext cx="276031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Oval 13"/>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a:ln>
                    <a:noFill/>
                  </a:ln>
                  <a:effectLst/>
                  <a:latin typeface="Calibri" pitchFamily="34" charset="0"/>
                  <a:cs typeface="Calibri" pitchFamily="34" charset="0"/>
                </a:endParaRPr>
              </a:p>
            </p:txBody>
          </p:sp>
        </p:grpSp>
        <p:grpSp>
          <p:nvGrpSpPr>
            <p:cNvPr id="10" name="Group 9"/>
            <p:cNvGrpSpPr/>
            <p:nvPr/>
          </p:nvGrpSpPr>
          <p:grpSpPr>
            <a:xfrm>
              <a:off x="153037" y="117765"/>
              <a:ext cx="3047363" cy="722531"/>
              <a:chOff x="-651821" y="-190167"/>
              <a:chExt cx="3047363" cy="722531"/>
            </a:xfrm>
          </p:grpSpPr>
          <p:sp>
            <p:nvSpPr>
              <p:cNvPr id="11" name="TextBox 10"/>
              <p:cNvSpPr txBox="1"/>
              <p:nvPr/>
            </p:nvSpPr>
            <p:spPr>
              <a:xfrm>
                <a:off x="-651821" y="-190167"/>
                <a:ext cx="444352" cy="707886"/>
              </a:xfrm>
              <a:prstGeom prst="rect">
                <a:avLst/>
              </a:prstGeom>
              <a:noFill/>
            </p:spPr>
            <p:txBody>
              <a:bodyPr wrap="none" rtlCol="0">
                <a:spAutoFit/>
              </a:bodyPr>
              <a:lstStyle/>
              <a:p>
                <a:r>
                  <a:rPr lang="en-US" sz="4000" b="1">
                    <a:latin typeface="Calibri" pitchFamily="34" charset="0"/>
                    <a:cs typeface="Calibri" pitchFamily="34" charset="0"/>
                  </a:rPr>
                  <a:t>1</a:t>
                </a:r>
              </a:p>
            </p:txBody>
          </p:sp>
          <p:sp>
            <p:nvSpPr>
              <p:cNvPr id="12" name="TextBox 11"/>
              <p:cNvSpPr txBox="1"/>
              <p:nvPr/>
            </p:nvSpPr>
            <p:spPr>
              <a:xfrm>
                <a:off x="-195258" y="-113967"/>
                <a:ext cx="2590800" cy="646331"/>
              </a:xfrm>
              <a:prstGeom prst="rect">
                <a:avLst/>
              </a:prstGeom>
              <a:noFill/>
            </p:spPr>
            <p:txBody>
              <a:bodyPr wrap="square" rtlCol="0">
                <a:spAutoFit/>
              </a:bodyPr>
              <a:lstStyle/>
              <a:p>
                <a:r>
                  <a:rPr lang="en-US" sz="3600" b="1">
                    <a:solidFill>
                      <a:schemeClr val="bg1"/>
                    </a:solidFill>
                    <a:latin typeface=".VnAvant" pitchFamily="34" charset="0"/>
                  </a:rPr>
                  <a:t>NhËn biÕt</a:t>
                </a:r>
              </a:p>
            </p:txBody>
          </p:sp>
        </p:grpSp>
      </p:grpSp>
    </p:spTree>
    <p:extLst>
      <p:ext uri="{BB962C8B-B14F-4D97-AF65-F5344CB8AC3E}">
        <p14:creationId xmlns:p14="http://schemas.microsoft.com/office/powerpoint/2010/main" val="821251926"/>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743200" y="2252284"/>
            <a:ext cx="3250275" cy="2008910"/>
            <a:chOff x="304800" y="1752600"/>
            <a:chExt cx="3250275" cy="2008910"/>
          </a:xfrm>
          <a:solidFill>
            <a:srgbClr val="FFCCCC"/>
          </a:solidFill>
        </p:grpSpPr>
        <p:sp>
          <p:nvSpPr>
            <p:cNvPr id="5" name="Rectangle 4"/>
            <p:cNvSpPr/>
            <p:nvPr/>
          </p:nvSpPr>
          <p:spPr bwMode="auto">
            <a:xfrm>
              <a:off x="304800" y="1752600"/>
              <a:ext cx="1600200" cy="9906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a:ln>
                  <a:noFill/>
                </a:ln>
                <a:solidFill>
                  <a:srgbClr val="0033CC"/>
                </a:solidFill>
                <a:effectLst/>
                <a:latin typeface=".VnAvant" pitchFamily="34" charset="0"/>
              </a:endParaRPr>
            </a:p>
          </p:txBody>
        </p:sp>
        <p:sp>
          <p:nvSpPr>
            <p:cNvPr id="7" name="Rectangle 6"/>
            <p:cNvSpPr/>
            <p:nvPr/>
          </p:nvSpPr>
          <p:spPr bwMode="auto">
            <a:xfrm>
              <a:off x="1954874" y="1759526"/>
              <a:ext cx="1600200" cy="9906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a:ln>
                  <a:noFill/>
                </a:ln>
                <a:solidFill>
                  <a:srgbClr val="0033CC"/>
                </a:solidFill>
                <a:effectLst/>
                <a:latin typeface=".VnAvant" pitchFamily="34" charset="0"/>
              </a:endParaRPr>
            </a:p>
          </p:txBody>
        </p:sp>
        <p:sp>
          <p:nvSpPr>
            <p:cNvPr id="8" name="Rectangle 7"/>
            <p:cNvSpPr/>
            <p:nvPr/>
          </p:nvSpPr>
          <p:spPr bwMode="auto">
            <a:xfrm>
              <a:off x="304801" y="2770910"/>
              <a:ext cx="3250274" cy="9906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a:ln>
                  <a:noFill/>
                </a:ln>
                <a:solidFill>
                  <a:srgbClr val="0033CC"/>
                </a:solidFill>
                <a:effectLst/>
                <a:latin typeface=".VnAvant" pitchFamily="34" charset="0"/>
              </a:endParaRPr>
            </a:p>
          </p:txBody>
        </p:sp>
      </p:grpSp>
      <p:sp>
        <p:nvSpPr>
          <p:cNvPr id="17" name="TextBox 16"/>
          <p:cNvSpPr txBox="1"/>
          <p:nvPr/>
        </p:nvSpPr>
        <p:spPr>
          <a:xfrm>
            <a:off x="4596898" y="2329691"/>
            <a:ext cx="1192955" cy="830997"/>
          </a:xfrm>
          <a:prstGeom prst="rect">
            <a:avLst/>
          </a:prstGeom>
          <a:noFill/>
        </p:spPr>
        <p:txBody>
          <a:bodyPr wrap="none" rtlCol="0">
            <a:spAutoFit/>
          </a:bodyPr>
          <a:lstStyle/>
          <a:p>
            <a:pPr algn="ctr"/>
            <a:r>
              <a:rPr lang="en-US" sz="4800" b="1">
                <a:solidFill>
                  <a:srgbClr val="0033CC"/>
                </a:solidFill>
                <a:latin typeface="VNI-Avo" pitchFamily="2" charset="0"/>
              </a:rPr>
              <a:t>eâm</a:t>
            </a:r>
          </a:p>
        </p:txBody>
      </p:sp>
      <p:grpSp>
        <p:nvGrpSpPr>
          <p:cNvPr id="39" name="Group 38"/>
          <p:cNvGrpSpPr/>
          <p:nvPr/>
        </p:nvGrpSpPr>
        <p:grpSpPr>
          <a:xfrm>
            <a:off x="85748" y="76200"/>
            <a:ext cx="1978576" cy="722531"/>
            <a:chOff x="85748" y="76200"/>
            <a:chExt cx="1978576" cy="722531"/>
          </a:xfrm>
        </p:grpSpPr>
        <p:grpSp>
          <p:nvGrpSpPr>
            <p:cNvPr id="38" name="Group 37"/>
            <p:cNvGrpSpPr/>
            <p:nvPr/>
          </p:nvGrpSpPr>
          <p:grpSpPr>
            <a:xfrm>
              <a:off x="85748" y="169725"/>
              <a:ext cx="1770762" cy="606130"/>
              <a:chOff x="85748" y="169725"/>
              <a:chExt cx="1770762" cy="606130"/>
            </a:xfrm>
          </p:grpSpPr>
          <p:sp>
            <p:nvSpPr>
              <p:cNvPr id="35" name="Rounded Rectangle 34"/>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 name="Oval 32"/>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a:ln>
                    <a:noFill/>
                  </a:ln>
                  <a:effectLst/>
                  <a:latin typeface="Calibri" pitchFamily="34" charset="0"/>
                  <a:cs typeface="Calibri" pitchFamily="34" charset="0"/>
                </a:endParaRPr>
              </a:p>
            </p:txBody>
          </p:sp>
        </p:grpSp>
        <p:grpSp>
          <p:nvGrpSpPr>
            <p:cNvPr id="37" name="Group 36"/>
            <p:cNvGrpSpPr/>
            <p:nvPr/>
          </p:nvGrpSpPr>
          <p:grpSpPr>
            <a:xfrm>
              <a:off x="153037" y="76200"/>
              <a:ext cx="1911287" cy="722531"/>
              <a:chOff x="-651821" y="-231732"/>
              <a:chExt cx="1911287" cy="722531"/>
            </a:xfrm>
          </p:grpSpPr>
          <p:sp>
            <p:nvSpPr>
              <p:cNvPr id="34" name="TextBox 33"/>
              <p:cNvSpPr txBox="1"/>
              <p:nvPr/>
            </p:nvSpPr>
            <p:spPr>
              <a:xfrm>
                <a:off x="-651821" y="-231732"/>
                <a:ext cx="444352" cy="707886"/>
              </a:xfrm>
              <a:prstGeom prst="rect">
                <a:avLst/>
              </a:prstGeom>
              <a:noFill/>
            </p:spPr>
            <p:txBody>
              <a:bodyPr wrap="none" rtlCol="0">
                <a:spAutoFit/>
              </a:bodyPr>
              <a:lstStyle/>
              <a:p>
                <a:r>
                  <a:rPr lang="en-US" sz="4000" b="1">
                    <a:latin typeface="Calibri" pitchFamily="34" charset="0"/>
                    <a:cs typeface="Calibri" pitchFamily="34" charset="0"/>
                  </a:rPr>
                  <a:t>2</a:t>
                </a:r>
              </a:p>
            </p:txBody>
          </p:sp>
          <p:sp>
            <p:nvSpPr>
              <p:cNvPr id="36" name="TextBox 35"/>
              <p:cNvSpPr txBox="1"/>
              <p:nvPr/>
            </p:nvSpPr>
            <p:spPr>
              <a:xfrm>
                <a:off x="-195258" y="-155532"/>
                <a:ext cx="1454724" cy="646331"/>
              </a:xfrm>
              <a:prstGeom prst="rect">
                <a:avLst/>
              </a:prstGeom>
              <a:noFill/>
            </p:spPr>
            <p:txBody>
              <a:bodyPr wrap="square" rtlCol="0">
                <a:spAutoFit/>
              </a:bodyPr>
              <a:lstStyle/>
              <a:p>
                <a:r>
                  <a:rPr lang="en-US" sz="3600" b="1">
                    <a:solidFill>
                      <a:schemeClr val="bg1"/>
                    </a:solidFill>
                    <a:latin typeface=".VnAvant" pitchFamily="34" charset="0"/>
                  </a:rPr>
                  <a:t>§äc</a:t>
                </a:r>
              </a:p>
            </p:txBody>
          </p:sp>
        </p:grpSp>
      </p:grpSp>
      <p:sp>
        <p:nvSpPr>
          <p:cNvPr id="2" name="TextBox 1">
            <a:extLst>
              <a:ext uri="{FF2B5EF4-FFF2-40B4-BE49-F238E27FC236}">
                <a16:creationId xmlns="" xmlns:a16="http://schemas.microsoft.com/office/drawing/2014/main" id="{4160515B-7A8C-47ED-9191-8E5AB003BBC1}"/>
              </a:ext>
            </a:extLst>
          </p:cNvPr>
          <p:cNvSpPr txBox="1"/>
          <p:nvPr/>
        </p:nvSpPr>
        <p:spPr>
          <a:xfrm>
            <a:off x="2819400" y="804565"/>
            <a:ext cx="1733198" cy="1200329"/>
          </a:xfrm>
          <a:prstGeom prst="rect">
            <a:avLst/>
          </a:prstGeom>
          <a:noFill/>
        </p:spPr>
        <p:txBody>
          <a:bodyPr wrap="square" rtlCol="0">
            <a:spAutoFit/>
          </a:bodyPr>
          <a:lstStyle/>
          <a:p>
            <a:r>
              <a:rPr lang="en-US" sz="7200" b="1">
                <a:solidFill>
                  <a:srgbClr val="FF0000"/>
                </a:solidFill>
                <a:latin typeface="VNI-Avo" pitchFamily="2" charset="0"/>
              </a:rPr>
              <a:t>eââm</a:t>
            </a:r>
          </a:p>
        </p:txBody>
      </p:sp>
      <p:sp>
        <p:nvSpPr>
          <p:cNvPr id="28" name="TextBox 27">
            <a:extLst>
              <a:ext uri="{FF2B5EF4-FFF2-40B4-BE49-F238E27FC236}">
                <a16:creationId xmlns="" xmlns:a16="http://schemas.microsoft.com/office/drawing/2014/main" id="{AC51E201-6E37-465F-95CB-F7110AAEC0D6}"/>
              </a:ext>
            </a:extLst>
          </p:cNvPr>
          <p:cNvSpPr txBox="1"/>
          <p:nvPr/>
        </p:nvSpPr>
        <p:spPr>
          <a:xfrm flipH="1">
            <a:off x="3276600" y="2270509"/>
            <a:ext cx="577089" cy="830997"/>
          </a:xfrm>
          <a:prstGeom prst="rect">
            <a:avLst/>
          </a:prstGeom>
          <a:noFill/>
        </p:spPr>
        <p:txBody>
          <a:bodyPr wrap="square" rtlCol="0">
            <a:spAutoFit/>
          </a:bodyPr>
          <a:lstStyle/>
          <a:p>
            <a:r>
              <a:rPr lang="en-US" sz="4800" b="1">
                <a:solidFill>
                  <a:srgbClr val="FF0000"/>
                </a:solidFill>
                <a:latin typeface="VNI-Avo" pitchFamily="2" charset="0"/>
              </a:rPr>
              <a:t>ñ</a:t>
            </a:r>
          </a:p>
        </p:txBody>
      </p:sp>
      <p:sp>
        <p:nvSpPr>
          <p:cNvPr id="32" name="TextBox 31">
            <a:extLst>
              <a:ext uri="{FF2B5EF4-FFF2-40B4-BE49-F238E27FC236}">
                <a16:creationId xmlns="" xmlns:a16="http://schemas.microsoft.com/office/drawing/2014/main" id="{AC435DA7-3EAC-4FF6-8A63-FB249ACDE9FA}"/>
              </a:ext>
            </a:extLst>
          </p:cNvPr>
          <p:cNvSpPr txBox="1"/>
          <p:nvPr/>
        </p:nvSpPr>
        <p:spPr>
          <a:xfrm flipH="1">
            <a:off x="3733800" y="3292843"/>
            <a:ext cx="572594" cy="830997"/>
          </a:xfrm>
          <a:prstGeom prst="rect">
            <a:avLst/>
          </a:prstGeom>
          <a:noFill/>
        </p:spPr>
        <p:txBody>
          <a:bodyPr wrap="square" rtlCol="0">
            <a:spAutoFit/>
          </a:bodyPr>
          <a:lstStyle/>
          <a:p>
            <a:r>
              <a:rPr lang="en-US" sz="4800" b="1">
                <a:solidFill>
                  <a:srgbClr val="FF0000"/>
                </a:solidFill>
                <a:latin typeface="VNI-Avo" pitchFamily="2" charset="0"/>
              </a:rPr>
              <a:t>ñ</a:t>
            </a:r>
          </a:p>
        </p:txBody>
      </p:sp>
      <p:sp>
        <p:nvSpPr>
          <p:cNvPr id="41" name="TextBox 40">
            <a:extLst>
              <a:ext uri="{FF2B5EF4-FFF2-40B4-BE49-F238E27FC236}">
                <a16:creationId xmlns="" xmlns:a16="http://schemas.microsoft.com/office/drawing/2014/main" id="{E0EE08E9-098C-43DF-9DA9-FD64A31E2D77}"/>
              </a:ext>
            </a:extLst>
          </p:cNvPr>
          <p:cNvSpPr txBox="1"/>
          <p:nvPr/>
        </p:nvSpPr>
        <p:spPr>
          <a:xfrm>
            <a:off x="4114800" y="3292844"/>
            <a:ext cx="1217000" cy="830997"/>
          </a:xfrm>
          <a:prstGeom prst="rect">
            <a:avLst/>
          </a:prstGeom>
          <a:noFill/>
        </p:spPr>
        <p:txBody>
          <a:bodyPr wrap="none" rtlCol="0">
            <a:spAutoFit/>
          </a:bodyPr>
          <a:lstStyle/>
          <a:p>
            <a:pPr algn="ctr"/>
            <a:r>
              <a:rPr lang="en-US" sz="4800" b="1">
                <a:solidFill>
                  <a:srgbClr val="0033CC"/>
                </a:solidFill>
                <a:latin typeface="VNI-Avo" pitchFamily="2" charset="0"/>
              </a:rPr>
              <a:t>eâm</a:t>
            </a:r>
          </a:p>
        </p:txBody>
      </p:sp>
      <p:sp>
        <p:nvSpPr>
          <p:cNvPr id="18" name="TextBox 17">
            <a:extLst>
              <a:ext uri="{FF2B5EF4-FFF2-40B4-BE49-F238E27FC236}">
                <a16:creationId xmlns="" xmlns:a16="http://schemas.microsoft.com/office/drawing/2014/main" id="{4FEE99E3-C6E7-42DE-AE50-90A492B94946}"/>
              </a:ext>
            </a:extLst>
          </p:cNvPr>
          <p:cNvSpPr txBox="1"/>
          <p:nvPr/>
        </p:nvSpPr>
        <p:spPr>
          <a:xfrm>
            <a:off x="718626" y="804565"/>
            <a:ext cx="1733198" cy="1200329"/>
          </a:xfrm>
          <a:prstGeom prst="rect">
            <a:avLst/>
          </a:prstGeom>
          <a:noFill/>
        </p:spPr>
        <p:txBody>
          <a:bodyPr wrap="square" rtlCol="0">
            <a:spAutoFit/>
          </a:bodyPr>
          <a:lstStyle/>
          <a:p>
            <a:r>
              <a:rPr lang="en-US" sz="7200" b="1">
                <a:solidFill>
                  <a:srgbClr val="FF0000"/>
                </a:solidFill>
                <a:latin typeface="VNI-Avo" pitchFamily="2" charset="0"/>
              </a:rPr>
              <a:t>em</a:t>
            </a:r>
          </a:p>
        </p:txBody>
      </p:sp>
      <p:sp>
        <p:nvSpPr>
          <p:cNvPr id="19" name="TextBox 18">
            <a:extLst>
              <a:ext uri="{FF2B5EF4-FFF2-40B4-BE49-F238E27FC236}">
                <a16:creationId xmlns="" xmlns:a16="http://schemas.microsoft.com/office/drawing/2014/main" id="{67961CE0-5A39-48B8-BECB-92781BFB7EEB}"/>
              </a:ext>
            </a:extLst>
          </p:cNvPr>
          <p:cNvSpPr txBox="1"/>
          <p:nvPr/>
        </p:nvSpPr>
        <p:spPr>
          <a:xfrm>
            <a:off x="4972402" y="849126"/>
            <a:ext cx="1733198" cy="1200329"/>
          </a:xfrm>
          <a:prstGeom prst="rect">
            <a:avLst/>
          </a:prstGeom>
          <a:noFill/>
        </p:spPr>
        <p:txBody>
          <a:bodyPr wrap="square" rtlCol="0">
            <a:spAutoFit/>
          </a:bodyPr>
          <a:lstStyle/>
          <a:p>
            <a:r>
              <a:rPr lang="en-US" sz="7200" b="1">
                <a:solidFill>
                  <a:srgbClr val="FF0000"/>
                </a:solidFill>
                <a:latin typeface="VNI-Avo" pitchFamily="2" charset="0"/>
              </a:rPr>
              <a:t>im</a:t>
            </a:r>
          </a:p>
        </p:txBody>
      </p:sp>
      <p:sp>
        <p:nvSpPr>
          <p:cNvPr id="20" name="TextBox 19">
            <a:extLst>
              <a:ext uri="{FF2B5EF4-FFF2-40B4-BE49-F238E27FC236}">
                <a16:creationId xmlns="" xmlns:a16="http://schemas.microsoft.com/office/drawing/2014/main" id="{4907D42F-61DD-4E46-AC9D-CE952FB2712A}"/>
              </a:ext>
            </a:extLst>
          </p:cNvPr>
          <p:cNvSpPr txBox="1"/>
          <p:nvPr/>
        </p:nvSpPr>
        <p:spPr>
          <a:xfrm>
            <a:off x="6988752" y="775855"/>
            <a:ext cx="1733198" cy="1200329"/>
          </a:xfrm>
          <a:prstGeom prst="rect">
            <a:avLst/>
          </a:prstGeom>
          <a:noFill/>
        </p:spPr>
        <p:txBody>
          <a:bodyPr wrap="square" rtlCol="0">
            <a:spAutoFit/>
          </a:bodyPr>
          <a:lstStyle/>
          <a:p>
            <a:r>
              <a:rPr lang="en-US" sz="7200" b="1">
                <a:solidFill>
                  <a:srgbClr val="FF0000"/>
                </a:solidFill>
                <a:latin typeface="VNI-Avo" pitchFamily="2" charset="0"/>
              </a:rPr>
              <a:t>um</a:t>
            </a:r>
          </a:p>
        </p:txBody>
      </p:sp>
    </p:spTree>
    <p:extLst>
      <p:ext uri="{BB962C8B-B14F-4D97-AF65-F5344CB8AC3E}">
        <p14:creationId xmlns:p14="http://schemas.microsoft.com/office/powerpoint/2010/main" val="1419728952"/>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arn(inVertical)">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28" grpId="0"/>
      <p:bldP spid="32" grpId="0"/>
      <p:bldP spid="41"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ASMO\vector-illustration-cute-cartoon-boy-600w-25354004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309" y="921841"/>
            <a:ext cx="6324600" cy="63149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76500" y="3276600"/>
            <a:ext cx="4876800" cy="3276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2902728" y="3276600"/>
            <a:ext cx="4260072" cy="3416320"/>
          </a:xfrm>
          <a:prstGeom prst="rect">
            <a:avLst/>
          </a:prstGeom>
          <a:noFill/>
        </p:spPr>
        <p:txBody>
          <a:bodyPr wrap="square" rtlCol="0">
            <a:spAutoFit/>
          </a:bodyPr>
          <a:lstStyle/>
          <a:p>
            <a:r>
              <a:rPr lang="en-US" sz="4800" b="1">
                <a:solidFill>
                  <a:srgbClr val="002060"/>
                </a:solidFill>
                <a:latin typeface="Comic Sans MS" pitchFamily="66" charset="0"/>
              </a:rPr>
              <a:t>Tạo tiếng mới có</a:t>
            </a:r>
            <a:r>
              <a:rPr lang="vi-VN" sz="4800" b="1">
                <a:solidFill>
                  <a:srgbClr val="002060"/>
                </a:solidFill>
                <a:latin typeface="Comic Sans MS" pitchFamily="66" charset="0"/>
              </a:rPr>
              <a:t> âm </a:t>
            </a:r>
            <a:r>
              <a:rPr lang="en-US" sz="6000" b="1">
                <a:solidFill>
                  <a:srgbClr val="FF0000"/>
                </a:solidFill>
                <a:latin typeface="Comic Sans MS" pitchFamily="66" charset="0"/>
              </a:rPr>
              <a:t>em,êm,im,um</a:t>
            </a:r>
            <a:endParaRPr lang="vi-VN" sz="4800" b="1">
              <a:solidFill>
                <a:srgbClr val="002060"/>
              </a:solidFill>
            </a:endParaRPr>
          </a:p>
        </p:txBody>
      </p:sp>
      <p:sp>
        <p:nvSpPr>
          <p:cNvPr id="6" name="TextBox 5"/>
          <p:cNvSpPr txBox="1"/>
          <p:nvPr/>
        </p:nvSpPr>
        <p:spPr>
          <a:xfrm>
            <a:off x="2286000" y="152400"/>
            <a:ext cx="5067300" cy="769441"/>
          </a:xfrm>
          <a:prstGeom prst="rect">
            <a:avLst/>
          </a:prstGeom>
          <a:solidFill>
            <a:srgbClr val="FF0066"/>
          </a:solidFill>
        </p:spPr>
        <p:txBody>
          <a:bodyPr wrap="square" rtlCol="0">
            <a:spAutoFit/>
          </a:bodyPr>
          <a:lstStyle/>
          <a:p>
            <a:pPr algn="ctr"/>
            <a:r>
              <a:rPr lang="en-US" sz="4400" b="1"/>
              <a:t>Mình cùng thi tài! </a:t>
            </a:r>
            <a:endParaRPr lang="vi-VN" sz="4400" b="1"/>
          </a:p>
        </p:txBody>
      </p:sp>
    </p:spTree>
    <p:extLst>
      <p:ext uri="{BB962C8B-B14F-4D97-AF65-F5344CB8AC3E}">
        <p14:creationId xmlns:p14="http://schemas.microsoft.com/office/powerpoint/2010/main" val="192613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11"/>
          <p:cNvSpPr>
            <a:spLocks noChangeArrowheads="1"/>
          </p:cNvSpPr>
          <p:nvPr/>
        </p:nvSpPr>
        <p:spPr bwMode="auto">
          <a:xfrm>
            <a:off x="7679931" y="2645594"/>
            <a:ext cx="792163" cy="646112"/>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pPr>
            <a:endParaRPr lang="vi-VN" sz="3600" b="1">
              <a:solidFill>
                <a:srgbClr val="0000CC"/>
              </a:solidFill>
              <a:latin typeface=".VnAvant" pitchFamily="34" charset="0"/>
            </a:endParaRPr>
          </a:p>
        </p:txBody>
      </p:sp>
      <p:sp>
        <p:nvSpPr>
          <p:cNvPr id="14" name="Rectangle 11"/>
          <p:cNvSpPr>
            <a:spLocks noChangeArrowheads="1"/>
          </p:cNvSpPr>
          <p:nvPr/>
        </p:nvSpPr>
        <p:spPr bwMode="auto">
          <a:xfrm>
            <a:off x="3947318" y="2623136"/>
            <a:ext cx="792163" cy="646112"/>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pPr>
            <a:endParaRPr lang="vi-VN" sz="3600" b="1">
              <a:solidFill>
                <a:srgbClr val="0000CC"/>
              </a:solidFill>
              <a:latin typeface=".VnAvant" pitchFamily="34" charset="0"/>
            </a:endParaRPr>
          </a:p>
        </p:txBody>
      </p:sp>
      <p:sp>
        <p:nvSpPr>
          <p:cNvPr id="16" name="Rectangle 11"/>
          <p:cNvSpPr>
            <a:spLocks noChangeArrowheads="1"/>
          </p:cNvSpPr>
          <p:nvPr/>
        </p:nvSpPr>
        <p:spPr bwMode="auto">
          <a:xfrm>
            <a:off x="6336709" y="2623136"/>
            <a:ext cx="792163" cy="646112"/>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pPr>
            <a:endParaRPr lang="vi-VN" sz="3600" b="1">
              <a:solidFill>
                <a:srgbClr val="0000CC"/>
              </a:solidFill>
              <a:latin typeface=".VnAvant" pitchFamily="34" charset="0"/>
            </a:endParaRPr>
          </a:p>
        </p:txBody>
      </p:sp>
      <p:sp>
        <p:nvSpPr>
          <p:cNvPr id="17" name="Rectangle 11"/>
          <p:cNvSpPr>
            <a:spLocks noChangeArrowheads="1"/>
          </p:cNvSpPr>
          <p:nvPr/>
        </p:nvSpPr>
        <p:spPr bwMode="auto">
          <a:xfrm>
            <a:off x="5087143" y="2597841"/>
            <a:ext cx="792163" cy="646112"/>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pPr>
            <a:endParaRPr lang="vi-VN" sz="3600" b="1">
              <a:solidFill>
                <a:srgbClr val="0000CC"/>
              </a:solidFill>
              <a:latin typeface=".VnAvant" pitchFamily="34" charset="0"/>
            </a:endParaRPr>
          </a:p>
        </p:txBody>
      </p:sp>
      <p:sp>
        <p:nvSpPr>
          <p:cNvPr id="2" name="Oval 1"/>
          <p:cNvSpPr/>
          <p:nvPr/>
        </p:nvSpPr>
        <p:spPr>
          <a:xfrm flipV="1">
            <a:off x="7989887" y="2968650"/>
            <a:ext cx="117475" cy="45719"/>
          </a:xfrm>
          <a:prstGeom prst="ellipse">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617" t="43679" b="33237"/>
          <a:stretch/>
        </p:blipFill>
        <p:spPr bwMode="auto">
          <a:xfrm>
            <a:off x="5149488" y="2799071"/>
            <a:ext cx="667657" cy="444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618383" y="2597841"/>
            <a:ext cx="792163" cy="646112"/>
            <a:chOff x="7283850" y="1600200"/>
            <a:chExt cx="792163" cy="646112"/>
          </a:xfrm>
        </p:grpSpPr>
        <p:sp>
          <p:nvSpPr>
            <p:cNvPr id="15" name="Rectangle 11"/>
            <p:cNvSpPr>
              <a:spLocks noChangeArrowheads="1"/>
            </p:cNvSpPr>
            <p:nvPr/>
          </p:nvSpPr>
          <p:spPr bwMode="auto">
            <a:xfrm>
              <a:off x="7283850" y="1600200"/>
              <a:ext cx="792163" cy="646112"/>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pPr>
              <a:endParaRPr lang="vi-VN" sz="3600" b="1">
                <a:solidFill>
                  <a:srgbClr val="0000CC"/>
                </a:solidFill>
                <a:latin typeface=".VnAvant" pitchFamily="34" charset="0"/>
              </a:endParaRPr>
            </a:p>
          </p:txBody>
        </p:sp>
        <p:cxnSp>
          <p:nvCxnSpPr>
            <p:cNvPr id="18" name="Straight Connector 17"/>
            <p:cNvCxnSpPr/>
            <p:nvPr/>
          </p:nvCxnSpPr>
          <p:spPr>
            <a:xfrm>
              <a:off x="7544032" y="1847056"/>
              <a:ext cx="228600" cy="7620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grpSp>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19928" r="50000" b="60143"/>
          <a:stretch/>
        </p:blipFill>
        <p:spPr bwMode="auto">
          <a:xfrm>
            <a:off x="3999252" y="2820439"/>
            <a:ext cx="551656" cy="38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11"/>
          <p:cNvSpPr>
            <a:spLocks noChangeArrowheads="1"/>
          </p:cNvSpPr>
          <p:nvPr/>
        </p:nvSpPr>
        <p:spPr bwMode="auto">
          <a:xfrm>
            <a:off x="967277" y="2623136"/>
            <a:ext cx="792163" cy="646112"/>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pPr>
            <a:endParaRPr lang="vi-VN" sz="3600" b="1">
              <a:solidFill>
                <a:srgbClr val="0000CC"/>
              </a:solidFill>
              <a:latin typeface=".VnAvant" pitchFamily="34" charset="0"/>
            </a:endParaRPr>
          </a:p>
        </p:txBody>
      </p:sp>
      <p:pic>
        <p:nvPicPr>
          <p:cNvPr id="19" name="Picture 4" descr="E:\ASMO\vector-illustration-cute-cartoon-boy-600w-253540042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895"/>
          <a:stretch/>
        </p:blipFill>
        <p:spPr bwMode="auto">
          <a:xfrm>
            <a:off x="3652375" y="152401"/>
            <a:ext cx="2049520" cy="19257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3810000" y="924575"/>
            <a:ext cx="1673224" cy="105662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 name="TextBox 20"/>
          <p:cNvSpPr txBox="1"/>
          <p:nvPr/>
        </p:nvSpPr>
        <p:spPr>
          <a:xfrm>
            <a:off x="3810000" y="969735"/>
            <a:ext cx="1706753" cy="738664"/>
          </a:xfrm>
          <a:prstGeom prst="rect">
            <a:avLst/>
          </a:prstGeom>
          <a:noFill/>
        </p:spPr>
        <p:txBody>
          <a:bodyPr wrap="square" rtlCol="0">
            <a:spAutoFit/>
          </a:bodyPr>
          <a:lstStyle/>
          <a:p>
            <a:r>
              <a:rPr lang="en-US" b="1">
                <a:solidFill>
                  <a:srgbClr val="002060"/>
                </a:solidFill>
                <a:latin typeface="Comic Sans MS" pitchFamily="66" charset="0"/>
              </a:rPr>
              <a:t>Tạo tiếng mới có</a:t>
            </a:r>
            <a:r>
              <a:rPr lang="vi-VN" b="1">
                <a:solidFill>
                  <a:srgbClr val="002060"/>
                </a:solidFill>
                <a:latin typeface="Comic Sans MS" pitchFamily="66" charset="0"/>
              </a:rPr>
              <a:t> âm </a:t>
            </a:r>
            <a:r>
              <a:rPr lang="en-US" sz="2400" b="1">
                <a:solidFill>
                  <a:srgbClr val="FF0000"/>
                </a:solidFill>
                <a:latin typeface="Comic Sans MS" pitchFamily="66" charset="0"/>
              </a:rPr>
              <a:t>y</a:t>
            </a:r>
            <a:endParaRPr lang="vi-VN" b="1">
              <a:solidFill>
                <a:srgbClr val="002060"/>
              </a:solidFill>
            </a:endParaRPr>
          </a:p>
        </p:txBody>
      </p:sp>
      <p:sp>
        <p:nvSpPr>
          <p:cNvPr id="22" name="TextBox 21"/>
          <p:cNvSpPr txBox="1"/>
          <p:nvPr/>
        </p:nvSpPr>
        <p:spPr>
          <a:xfrm>
            <a:off x="0" y="0"/>
            <a:ext cx="3124200" cy="461665"/>
          </a:xfrm>
          <a:prstGeom prst="rect">
            <a:avLst/>
          </a:prstGeom>
          <a:solidFill>
            <a:srgbClr val="FF0066"/>
          </a:solidFill>
        </p:spPr>
        <p:txBody>
          <a:bodyPr wrap="square" rtlCol="0">
            <a:spAutoFit/>
          </a:bodyPr>
          <a:lstStyle/>
          <a:p>
            <a:pPr algn="ctr"/>
            <a:r>
              <a:rPr lang="en-US" sz="2400" b="1"/>
              <a:t>Mình cùng thi tài! </a:t>
            </a:r>
            <a:endParaRPr lang="vi-VN" sz="2400" b="1"/>
          </a:p>
        </p:txBody>
      </p:sp>
      <p:cxnSp>
        <p:nvCxnSpPr>
          <p:cNvPr id="25" name="Straight Arrow Connector 24"/>
          <p:cNvCxnSpPr/>
          <p:nvPr/>
        </p:nvCxnSpPr>
        <p:spPr>
          <a:xfrm>
            <a:off x="3846088" y="4509122"/>
            <a:ext cx="396875" cy="0"/>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11"/>
          <p:cNvSpPr>
            <a:spLocks noChangeArrowheads="1"/>
          </p:cNvSpPr>
          <p:nvPr/>
        </p:nvSpPr>
        <p:spPr bwMode="auto">
          <a:xfrm>
            <a:off x="282915" y="4191000"/>
            <a:ext cx="86008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sz="4000" b="1">
                <a:solidFill>
                  <a:srgbClr val="0000CC"/>
                </a:solidFill>
                <a:latin typeface=".VnAvant" pitchFamily="34" charset="0"/>
              </a:rPr>
              <a:t>M: </a:t>
            </a:r>
            <a:endParaRPr lang="en-US" sz="3600" b="1">
              <a:solidFill>
                <a:srgbClr val="0033CC"/>
              </a:solidFill>
              <a:latin typeface="VNI-Avo" pitchFamily="2" charset="0"/>
            </a:endParaRPr>
          </a:p>
        </p:txBody>
      </p:sp>
      <p:cxnSp>
        <p:nvCxnSpPr>
          <p:cNvPr id="31" name="Straight Arrow Connector 30"/>
          <p:cNvCxnSpPr/>
          <p:nvPr/>
        </p:nvCxnSpPr>
        <p:spPr>
          <a:xfrm>
            <a:off x="5271995" y="4545012"/>
            <a:ext cx="396875" cy="0"/>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35" name="Rectangle 11">
            <a:extLst>
              <a:ext uri="{FF2B5EF4-FFF2-40B4-BE49-F238E27FC236}">
                <a16:creationId xmlns="" xmlns:a16="http://schemas.microsoft.com/office/drawing/2014/main" id="{C9A9E15A-4DBD-4571-B399-A95262855E33}"/>
              </a:ext>
            </a:extLst>
          </p:cNvPr>
          <p:cNvSpPr>
            <a:spLocks noChangeArrowheads="1"/>
          </p:cNvSpPr>
          <p:nvPr/>
        </p:nvSpPr>
        <p:spPr bwMode="auto">
          <a:xfrm>
            <a:off x="4264038" y="4186066"/>
            <a:ext cx="1017587" cy="646331"/>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b="1">
                <a:solidFill>
                  <a:srgbClr val="00B050"/>
                </a:solidFill>
                <a:latin typeface="VNI-Avo" pitchFamily="2" charset="0"/>
              </a:rPr>
              <a:t>em</a:t>
            </a:r>
          </a:p>
        </p:txBody>
      </p:sp>
      <p:cxnSp>
        <p:nvCxnSpPr>
          <p:cNvPr id="38" name="Straight Connector 37">
            <a:extLst>
              <a:ext uri="{FF2B5EF4-FFF2-40B4-BE49-F238E27FC236}">
                <a16:creationId xmlns="" xmlns:a16="http://schemas.microsoft.com/office/drawing/2014/main" id="{53C98235-547F-44C2-9A12-288E1BCB98A0}"/>
              </a:ext>
            </a:extLst>
          </p:cNvPr>
          <p:cNvCxnSpPr/>
          <p:nvPr/>
        </p:nvCxnSpPr>
        <p:spPr>
          <a:xfrm flipH="1">
            <a:off x="6681788" y="2895600"/>
            <a:ext cx="100012" cy="15240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40" name="Rectangle 11">
            <a:extLst>
              <a:ext uri="{FF2B5EF4-FFF2-40B4-BE49-F238E27FC236}">
                <a16:creationId xmlns="" xmlns:a16="http://schemas.microsoft.com/office/drawing/2014/main" id="{99CBFDCE-1E3F-4C98-87C3-8DD78C277860}"/>
              </a:ext>
            </a:extLst>
          </p:cNvPr>
          <p:cNvSpPr>
            <a:spLocks noChangeArrowheads="1"/>
          </p:cNvSpPr>
          <p:nvPr/>
        </p:nvSpPr>
        <p:spPr bwMode="auto">
          <a:xfrm>
            <a:off x="5699575" y="4185956"/>
            <a:ext cx="1845270" cy="646331"/>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b="1">
                <a:solidFill>
                  <a:srgbClr val="FF0000"/>
                </a:solidFill>
                <a:latin typeface="VNI-Avo" pitchFamily="2" charset="0"/>
              </a:rPr>
              <a:t>kem</a:t>
            </a:r>
            <a:endParaRPr lang="en-US" sz="3600" b="1">
              <a:solidFill>
                <a:srgbClr val="00B050"/>
              </a:solidFill>
              <a:latin typeface="VNI-Avo" pitchFamily="2" charset="0"/>
            </a:endParaRPr>
          </a:p>
        </p:txBody>
      </p:sp>
      <p:sp>
        <p:nvSpPr>
          <p:cNvPr id="32" name="TextBox 31">
            <a:extLst>
              <a:ext uri="{FF2B5EF4-FFF2-40B4-BE49-F238E27FC236}">
                <a16:creationId xmlns="" xmlns:a16="http://schemas.microsoft.com/office/drawing/2014/main" id="{AA43C94E-0FA4-46D3-B1AD-918B668F34DC}"/>
              </a:ext>
            </a:extLst>
          </p:cNvPr>
          <p:cNvSpPr txBox="1"/>
          <p:nvPr/>
        </p:nvSpPr>
        <p:spPr>
          <a:xfrm flipH="1">
            <a:off x="1371600" y="4093734"/>
            <a:ext cx="1659365" cy="830997"/>
          </a:xfrm>
          <a:prstGeom prst="rect">
            <a:avLst/>
          </a:prstGeom>
          <a:noFill/>
        </p:spPr>
        <p:txBody>
          <a:bodyPr wrap="square" rtlCol="0">
            <a:spAutoFit/>
          </a:bodyPr>
          <a:lstStyle/>
          <a:p>
            <a:r>
              <a:rPr lang="en-US" sz="4800" b="1">
                <a:solidFill>
                  <a:srgbClr val="00B050"/>
                </a:solidFill>
                <a:latin typeface="VNI-Avo" pitchFamily="2" charset="0"/>
              </a:rPr>
              <a:t>kem</a:t>
            </a:r>
          </a:p>
        </p:txBody>
      </p:sp>
      <p:sp>
        <p:nvSpPr>
          <p:cNvPr id="34" name="Rectangle 11">
            <a:extLst>
              <a:ext uri="{FF2B5EF4-FFF2-40B4-BE49-F238E27FC236}">
                <a16:creationId xmlns="" xmlns:a16="http://schemas.microsoft.com/office/drawing/2014/main" id="{77B84B88-3886-46AB-8A48-C7BD25D28908}"/>
              </a:ext>
            </a:extLst>
          </p:cNvPr>
          <p:cNvSpPr>
            <a:spLocks noChangeArrowheads="1"/>
          </p:cNvSpPr>
          <p:nvPr/>
        </p:nvSpPr>
        <p:spPr bwMode="auto">
          <a:xfrm>
            <a:off x="3053925" y="4186066"/>
            <a:ext cx="792163" cy="646331"/>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3600" b="1">
                <a:solidFill>
                  <a:srgbClr val="00B050"/>
                </a:solidFill>
                <a:latin typeface="VNI-Avo" pitchFamily="2" charset="0"/>
              </a:rPr>
              <a:t>k</a:t>
            </a:r>
          </a:p>
        </p:txBody>
      </p:sp>
    </p:spTree>
    <p:extLst>
      <p:ext uri="{BB962C8B-B14F-4D97-AF65-F5344CB8AC3E}">
        <p14:creationId xmlns:p14="http://schemas.microsoft.com/office/powerpoint/2010/main" val="2918775448"/>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500" fill="hold"/>
                                        <p:tgtEl>
                                          <p:spTgt spid="1026"/>
                                        </p:tgtEl>
                                        <p:attrNameLst>
                                          <p:attrName>ppt_x</p:attrName>
                                        </p:attrNameLst>
                                      </p:cBhvr>
                                      <p:tavLst>
                                        <p:tav tm="0">
                                          <p:val>
                                            <p:strVal val="#ppt_x"/>
                                          </p:val>
                                        </p:tav>
                                        <p:tav tm="100000">
                                          <p:val>
                                            <p:strVal val="#ppt_x"/>
                                          </p:val>
                                        </p:tav>
                                      </p:tavLst>
                                    </p:anim>
                                    <p:anim calcmode="lin" valueType="num">
                                      <p:cBhvr additive="base">
                                        <p:cTn id="24" dur="500" fill="hold"/>
                                        <p:tgtEl>
                                          <p:spTgt spid="10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30"/>
                                        </p:tgtEl>
                                        <p:attrNameLst>
                                          <p:attrName>style.visibility</p:attrName>
                                        </p:attrNameLst>
                                      </p:cBhvr>
                                      <p:to>
                                        <p:strVal val="visible"/>
                                      </p:to>
                                    </p:set>
                                    <p:anim calcmode="lin" valueType="num">
                                      <p:cBhvr additive="base">
                                        <p:cTn id="35" dur="500" fill="hold"/>
                                        <p:tgtEl>
                                          <p:spTgt spid="1030"/>
                                        </p:tgtEl>
                                        <p:attrNameLst>
                                          <p:attrName>ppt_x</p:attrName>
                                        </p:attrNameLst>
                                      </p:cBhvr>
                                      <p:tavLst>
                                        <p:tav tm="0">
                                          <p:val>
                                            <p:strVal val="#ppt_x"/>
                                          </p:val>
                                        </p:tav>
                                        <p:tav tm="100000">
                                          <p:val>
                                            <p:strVal val="#ppt_x"/>
                                          </p:val>
                                        </p:tav>
                                      </p:tavLst>
                                    </p:anim>
                                    <p:anim calcmode="lin" valueType="num">
                                      <p:cBhvr additive="base">
                                        <p:cTn id="36" dur="500" fill="hold"/>
                                        <p:tgtEl>
                                          <p:spTgt spid="103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172"/>
                                        </p:tgtEl>
                                        <p:attrNameLst>
                                          <p:attrName>style.visibility</p:attrName>
                                        </p:attrNameLst>
                                      </p:cBhvr>
                                      <p:to>
                                        <p:strVal val="visible"/>
                                      </p:to>
                                    </p:set>
                                    <p:anim calcmode="lin" valueType="num">
                                      <p:cBhvr additive="base">
                                        <p:cTn id="43" dur="500" fill="hold"/>
                                        <p:tgtEl>
                                          <p:spTgt spid="7172"/>
                                        </p:tgtEl>
                                        <p:attrNameLst>
                                          <p:attrName>ppt_x</p:attrName>
                                        </p:attrNameLst>
                                      </p:cBhvr>
                                      <p:tavLst>
                                        <p:tav tm="0">
                                          <p:val>
                                            <p:strVal val="#ppt_x"/>
                                          </p:val>
                                        </p:tav>
                                        <p:tav tm="100000">
                                          <p:val>
                                            <p:strVal val="#ppt_x"/>
                                          </p:val>
                                        </p:tav>
                                      </p:tavLst>
                                    </p:anim>
                                    <p:anim calcmode="lin" valueType="num">
                                      <p:cBhvr additive="base">
                                        <p:cTn id="44"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arn(inVertical)">
                                      <p:cBhvr>
                                        <p:cTn id="60" dur="500"/>
                                        <p:tgtEl>
                                          <p:spTgt spid="35"/>
                                        </p:tgtEl>
                                      </p:cBhvr>
                                    </p:animEffect>
                                  </p:childTnLst>
                                </p:cTn>
                              </p:par>
                              <p:par>
                                <p:cTn id="61" presetID="16" presetClass="entr" presetSubtype="21"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par>
                                <p:cTn id="64" presetID="16" presetClass="entr" presetSubtype="21" fill="hold"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barn(inVertical)">
                                      <p:cBhvr>
                                        <p:cTn id="66" dur="500"/>
                                        <p:tgtEl>
                                          <p:spTgt spid="3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barn(inVertical)">
                                      <p:cBhvr>
                                        <p:cTn id="6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p:bldP spid="14" grpId="0" animBg="1"/>
      <p:bldP spid="16" grpId="0" animBg="1"/>
      <p:bldP spid="17" grpId="0" animBg="1"/>
      <p:bldP spid="2" grpId="0" animBg="1"/>
      <p:bldP spid="30" grpId="0" animBg="1"/>
      <p:bldP spid="26" grpId="0"/>
      <p:bldP spid="35" grpId="0" animBg="1"/>
      <p:bldP spid="40" grpId="0" animBg="1"/>
      <p:bldP spid="32" grpId="0"/>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85748" y="76200"/>
            <a:ext cx="1978576" cy="722531"/>
            <a:chOff x="85748" y="76200"/>
            <a:chExt cx="1978576" cy="722531"/>
          </a:xfrm>
        </p:grpSpPr>
        <p:grpSp>
          <p:nvGrpSpPr>
            <p:cNvPr id="38" name="Group 37"/>
            <p:cNvGrpSpPr/>
            <p:nvPr/>
          </p:nvGrpSpPr>
          <p:grpSpPr>
            <a:xfrm>
              <a:off x="85748" y="169725"/>
              <a:ext cx="1770762" cy="606130"/>
              <a:chOff x="85748" y="169725"/>
              <a:chExt cx="1770762" cy="606130"/>
            </a:xfrm>
          </p:grpSpPr>
          <p:sp>
            <p:nvSpPr>
              <p:cNvPr id="35" name="Rounded Rectangle 34"/>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 name="Oval 32"/>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a:ln>
                    <a:noFill/>
                  </a:ln>
                  <a:effectLst/>
                  <a:latin typeface="Calibri" pitchFamily="34" charset="0"/>
                  <a:cs typeface="Calibri" pitchFamily="34" charset="0"/>
                </a:endParaRPr>
              </a:p>
            </p:txBody>
          </p:sp>
        </p:grpSp>
        <p:grpSp>
          <p:nvGrpSpPr>
            <p:cNvPr id="37" name="Group 36"/>
            <p:cNvGrpSpPr/>
            <p:nvPr/>
          </p:nvGrpSpPr>
          <p:grpSpPr>
            <a:xfrm>
              <a:off x="153037" y="76200"/>
              <a:ext cx="1911287" cy="722531"/>
              <a:chOff x="-651821" y="-231732"/>
              <a:chExt cx="1911287" cy="722531"/>
            </a:xfrm>
          </p:grpSpPr>
          <p:sp>
            <p:nvSpPr>
              <p:cNvPr id="34" name="TextBox 33"/>
              <p:cNvSpPr txBox="1"/>
              <p:nvPr/>
            </p:nvSpPr>
            <p:spPr>
              <a:xfrm>
                <a:off x="-651821" y="-231732"/>
                <a:ext cx="444352" cy="707886"/>
              </a:xfrm>
              <a:prstGeom prst="rect">
                <a:avLst/>
              </a:prstGeom>
              <a:noFill/>
            </p:spPr>
            <p:txBody>
              <a:bodyPr wrap="none" rtlCol="0">
                <a:spAutoFit/>
              </a:bodyPr>
              <a:lstStyle/>
              <a:p>
                <a:r>
                  <a:rPr lang="en-US" sz="4000" b="1">
                    <a:latin typeface="Calibri" pitchFamily="34" charset="0"/>
                    <a:cs typeface="Calibri" pitchFamily="34" charset="0"/>
                  </a:rPr>
                  <a:t>2</a:t>
                </a:r>
              </a:p>
            </p:txBody>
          </p:sp>
          <p:sp>
            <p:nvSpPr>
              <p:cNvPr id="36" name="TextBox 35"/>
              <p:cNvSpPr txBox="1"/>
              <p:nvPr/>
            </p:nvSpPr>
            <p:spPr>
              <a:xfrm>
                <a:off x="-195258" y="-155532"/>
                <a:ext cx="1454724" cy="646331"/>
              </a:xfrm>
              <a:prstGeom prst="rect">
                <a:avLst/>
              </a:prstGeom>
              <a:noFill/>
            </p:spPr>
            <p:txBody>
              <a:bodyPr wrap="square" rtlCol="0">
                <a:spAutoFit/>
              </a:bodyPr>
              <a:lstStyle/>
              <a:p>
                <a:r>
                  <a:rPr lang="en-US" sz="3600" b="1">
                    <a:solidFill>
                      <a:schemeClr val="bg1"/>
                    </a:solidFill>
                    <a:latin typeface=".VnAvant" pitchFamily="34" charset="0"/>
                  </a:rPr>
                  <a:t>§äc</a:t>
                </a:r>
              </a:p>
            </p:txBody>
          </p:sp>
        </p:grpSp>
      </p:grpSp>
      <p:graphicFrame>
        <p:nvGraphicFramePr>
          <p:cNvPr id="2" name="Table 2">
            <a:extLst>
              <a:ext uri="{FF2B5EF4-FFF2-40B4-BE49-F238E27FC236}">
                <a16:creationId xmlns="" xmlns:a16="http://schemas.microsoft.com/office/drawing/2014/main" id="{A36D9CCE-292A-4E80-9858-D2D1AA7855AC}"/>
              </a:ext>
            </a:extLst>
          </p:cNvPr>
          <p:cNvGraphicFramePr>
            <a:graphicFrameLocks noGrp="1"/>
          </p:cNvGraphicFramePr>
          <p:nvPr>
            <p:extLst>
              <p:ext uri="{D42A27DB-BD31-4B8C-83A1-F6EECF244321}">
                <p14:modId xmlns:p14="http://schemas.microsoft.com/office/powerpoint/2010/main" val="119215668"/>
              </p:ext>
            </p:extLst>
          </p:nvPr>
        </p:nvGraphicFramePr>
        <p:xfrm>
          <a:off x="0" y="1783080"/>
          <a:ext cx="9220200" cy="579120"/>
        </p:xfrm>
        <a:graphic>
          <a:graphicData uri="http://schemas.openxmlformats.org/drawingml/2006/table">
            <a:tbl>
              <a:tblPr firstRow="1" bandRow="1">
                <a:tableStyleId>{F5AB1C69-6EDB-4FF4-983F-18BD219EF322}</a:tableStyleId>
              </a:tblPr>
              <a:tblGrid>
                <a:gridCol w="1143000">
                  <a:extLst>
                    <a:ext uri="{9D8B030D-6E8A-4147-A177-3AD203B41FA5}">
                      <a16:colId xmlns="" xmlns:a16="http://schemas.microsoft.com/office/drawing/2014/main" val="38248924"/>
                    </a:ext>
                  </a:extLst>
                </a:gridCol>
                <a:gridCol w="1143000">
                  <a:extLst>
                    <a:ext uri="{9D8B030D-6E8A-4147-A177-3AD203B41FA5}">
                      <a16:colId xmlns="" xmlns:a16="http://schemas.microsoft.com/office/drawing/2014/main" val="1520697233"/>
                    </a:ext>
                  </a:extLst>
                </a:gridCol>
                <a:gridCol w="1295400">
                  <a:extLst>
                    <a:ext uri="{9D8B030D-6E8A-4147-A177-3AD203B41FA5}">
                      <a16:colId xmlns="" xmlns:a16="http://schemas.microsoft.com/office/drawing/2014/main" val="3546722782"/>
                    </a:ext>
                  </a:extLst>
                </a:gridCol>
                <a:gridCol w="1143000">
                  <a:extLst>
                    <a:ext uri="{9D8B030D-6E8A-4147-A177-3AD203B41FA5}">
                      <a16:colId xmlns="" xmlns:a16="http://schemas.microsoft.com/office/drawing/2014/main" val="813343076"/>
                    </a:ext>
                  </a:extLst>
                </a:gridCol>
                <a:gridCol w="1066800">
                  <a:extLst>
                    <a:ext uri="{9D8B030D-6E8A-4147-A177-3AD203B41FA5}">
                      <a16:colId xmlns="" xmlns:a16="http://schemas.microsoft.com/office/drawing/2014/main" val="1557094829"/>
                    </a:ext>
                  </a:extLst>
                </a:gridCol>
                <a:gridCol w="838200">
                  <a:extLst>
                    <a:ext uri="{9D8B030D-6E8A-4147-A177-3AD203B41FA5}">
                      <a16:colId xmlns="" xmlns:a16="http://schemas.microsoft.com/office/drawing/2014/main" val="397143622"/>
                    </a:ext>
                  </a:extLst>
                </a:gridCol>
                <a:gridCol w="1371600">
                  <a:extLst>
                    <a:ext uri="{9D8B030D-6E8A-4147-A177-3AD203B41FA5}">
                      <a16:colId xmlns="" xmlns:a16="http://schemas.microsoft.com/office/drawing/2014/main" val="1113032221"/>
                    </a:ext>
                  </a:extLst>
                </a:gridCol>
                <a:gridCol w="1219200">
                  <a:extLst>
                    <a:ext uri="{9D8B030D-6E8A-4147-A177-3AD203B41FA5}">
                      <a16:colId xmlns="" xmlns:a16="http://schemas.microsoft.com/office/drawing/2014/main" val="1287609616"/>
                    </a:ext>
                  </a:extLst>
                </a:gridCol>
              </a:tblGrid>
              <a:tr h="370840">
                <a:tc>
                  <a:txBody>
                    <a:bodyPr/>
                    <a:lstStyle/>
                    <a:p>
                      <a:r>
                        <a:rPr lang="en-US" sz="3200">
                          <a:solidFill>
                            <a:srgbClr val="0033CC"/>
                          </a:solidFill>
                          <a:latin typeface="VNI-Avo" pitchFamily="2" charset="0"/>
                        </a:rPr>
                        <a:t>heûm</a:t>
                      </a:r>
                    </a:p>
                  </a:txBody>
                  <a:tcPr/>
                </a:tc>
                <a:tc>
                  <a:txBody>
                    <a:bodyPr/>
                    <a:lstStyle/>
                    <a:p>
                      <a:r>
                        <a:rPr lang="en-US" sz="3200">
                          <a:solidFill>
                            <a:srgbClr val="0033CC"/>
                          </a:solidFill>
                          <a:latin typeface="VNI-Avo" pitchFamily="2" charset="0"/>
                        </a:rPr>
                        <a:t>kem</a:t>
                      </a:r>
                    </a:p>
                  </a:txBody>
                  <a:tcPr/>
                </a:tc>
                <a:tc>
                  <a:txBody>
                    <a:bodyPr/>
                    <a:lstStyle/>
                    <a:p>
                      <a:r>
                        <a:rPr lang="en-US" sz="3200">
                          <a:solidFill>
                            <a:srgbClr val="00B050"/>
                          </a:solidFill>
                          <a:latin typeface="VNI-Avo" pitchFamily="2" charset="0"/>
                        </a:rPr>
                        <a:t>meàm</a:t>
                      </a:r>
                    </a:p>
                  </a:txBody>
                  <a:tcPr/>
                </a:tc>
                <a:tc>
                  <a:txBody>
                    <a:bodyPr/>
                    <a:lstStyle/>
                    <a:p>
                      <a:r>
                        <a:rPr lang="en-US" sz="3200">
                          <a:solidFill>
                            <a:srgbClr val="00B050"/>
                          </a:solidFill>
                          <a:latin typeface="VNI-Avo" pitchFamily="2" charset="0"/>
                        </a:rPr>
                        <a:t>neám</a:t>
                      </a:r>
                    </a:p>
                  </a:txBody>
                  <a:tcPr/>
                </a:tc>
                <a:tc>
                  <a:txBody>
                    <a:bodyPr/>
                    <a:lstStyle/>
                    <a:p>
                      <a:r>
                        <a:rPr lang="en-US" sz="3200">
                          <a:solidFill>
                            <a:srgbClr val="CC00CC"/>
                          </a:solidFill>
                          <a:latin typeface="VNI-Avo" pitchFamily="2" charset="0"/>
                        </a:rPr>
                        <a:t>mæm</a:t>
                      </a:r>
                    </a:p>
                  </a:txBody>
                  <a:tcPr/>
                </a:tc>
                <a:tc>
                  <a:txBody>
                    <a:bodyPr/>
                    <a:lstStyle/>
                    <a:p>
                      <a:r>
                        <a:rPr lang="en-US" sz="3200">
                          <a:solidFill>
                            <a:srgbClr val="CC00CC"/>
                          </a:solidFill>
                          <a:latin typeface="VNI-Avo" pitchFamily="2" charset="0"/>
                        </a:rPr>
                        <a:t>tím</a:t>
                      </a:r>
                    </a:p>
                  </a:txBody>
                  <a:tcPr/>
                </a:tc>
                <a:tc>
                  <a:txBody>
                    <a:bodyPr/>
                    <a:lstStyle/>
                    <a:p>
                      <a:r>
                        <a:rPr lang="en-US" sz="3200">
                          <a:solidFill>
                            <a:srgbClr val="FF0000"/>
                          </a:solidFill>
                          <a:latin typeface="VNI-Avo" pitchFamily="2" charset="0"/>
                        </a:rPr>
                        <a:t>chuïm</a:t>
                      </a:r>
                    </a:p>
                  </a:txBody>
                  <a:tcPr/>
                </a:tc>
                <a:tc>
                  <a:txBody>
                    <a:bodyPr/>
                    <a:lstStyle/>
                    <a:p>
                      <a:r>
                        <a:rPr lang="en-US" sz="3200">
                          <a:solidFill>
                            <a:srgbClr val="FF0000"/>
                          </a:solidFill>
                          <a:latin typeface="VNI-Avo" pitchFamily="2" charset="0"/>
                        </a:rPr>
                        <a:t>muõm</a:t>
                      </a:r>
                    </a:p>
                  </a:txBody>
                  <a:tcPr/>
                </a:tc>
                <a:extLst>
                  <a:ext uri="{0D108BD9-81ED-4DB2-BD59-A6C34878D82A}">
                    <a16:rowId xmlns="" xmlns:a16="http://schemas.microsoft.com/office/drawing/2014/main" val="82216390"/>
                  </a:ext>
                </a:extLst>
              </a:tr>
            </a:tbl>
          </a:graphicData>
        </a:graphic>
      </p:graphicFrame>
    </p:spTree>
    <p:extLst>
      <p:ext uri="{BB962C8B-B14F-4D97-AF65-F5344CB8AC3E}">
        <p14:creationId xmlns:p14="http://schemas.microsoft.com/office/powerpoint/2010/main" val="767644214"/>
      </p:ext>
    </p:extLst>
  </p:cSld>
  <p:clrMapOvr>
    <a:masterClrMapping/>
  </p:clrMapOvr>
  <p:transition advTm="6645"/>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66&quot;/&gt;&lt;/object&gt;&lt;object type=&quot;3&quot; unique_id=&quot;10005&quot;&gt;&lt;property id=&quot;20148&quot; value=&quot;5&quot;/&gt;&lt;property id=&quot;20300&quot; value=&quot;Slide 3&quot;/&gt;&lt;property id=&quot;20307&quot; value=&quot;265&quot;/&gt;&lt;/object&gt;&lt;object type=&quot;3&quot; unique_id=&quot;10006&quot;&gt;&lt;property id=&quot;20148&quot; value=&quot;5&quot;/&gt;&lt;property id=&quot;20300&quot; value=&quot;Slide 4&quot;/&gt;&lt;property id=&quot;20307&quot; value=&quot;314&quot;/&gt;&lt;/object&gt;&lt;object type=&quot;3&quot; unique_id=&quot;10007&quot;&gt;&lt;property id=&quot;20148&quot; value=&quot;5&quot;/&gt;&lt;property id=&quot;20300&quot; value=&quot;Slide 5&quot;/&gt;&lt;property id=&quot;20307&quot; value=&quot;267&quot;/&gt;&lt;/object&gt;&lt;object type=&quot;3&quot; unique_id=&quot;10008&quot;&gt;&lt;property id=&quot;20148&quot; value=&quot;5&quot;/&gt;&lt;property id=&quot;20300&quot; value=&quot;Slide 6&quot;/&gt;&lt;property id=&quot;20307&quot; value=&quot;271&quot;/&gt;&lt;/object&gt;&lt;object type=&quot;3&quot; unique_id=&quot;10009&quot;&gt;&lt;property id=&quot;20148&quot; value=&quot;5&quot;/&gt;&lt;property id=&quot;20300&quot; value=&quot;Slide 7&quot;/&gt;&lt;property id=&quot;20307&quot; value=&quot;275&quot;/&gt;&lt;/object&gt;&lt;object type=&quot;3&quot; unique_id=&quot;10010&quot;&gt;&lt;property id=&quot;20148&quot; value=&quot;5&quot;/&gt;&lt;property id=&quot;20300&quot; value=&quot;Slide 8&quot;/&gt;&lt;property id=&quot;20307&quot; value=&quot;304&quot;/&gt;&lt;/object&gt;&lt;object type=&quot;3&quot; unique_id=&quot;10011&quot;&gt;&lt;property id=&quot;20148&quot; value=&quot;5&quot;/&gt;&lt;property id=&quot;20300&quot; value=&quot;Slide 9&quot;/&gt;&lt;property id=&quot;20307&quot; value=&quot;288&quot;/&gt;&lt;/object&gt;&lt;object type=&quot;3&quot; unique_id=&quot;10012&quot;&gt;&lt;property id=&quot;20148&quot; value=&quot;5&quot;/&gt;&lt;property id=&quot;20300&quot; value=&quot;Slide 10&quot;/&gt;&lt;property id=&quot;20307&quot; value=&quot;328&quot;/&gt;&lt;/object&gt;&lt;object type=&quot;3&quot; unique_id=&quot;10013&quot;&gt;&lt;property id=&quot;20148&quot; value=&quot;5&quot;/&gt;&lt;property id=&quot;20300&quot; value=&quot;Slide 11&quot;/&gt;&lt;property id=&quot;20307&quot; value=&quot;329&quot;/&gt;&lt;/object&gt;&lt;object type=&quot;3&quot; unique_id=&quot;10014&quot;&gt;&lt;property id=&quot;20148&quot; value=&quot;5&quot;/&gt;&lt;property id=&quot;20300&quot; value=&quot;Slide 12&quot;/&gt;&lt;property id=&quot;20307&quot; value=&quot;330&quot;/&gt;&lt;/object&gt;&lt;object type=&quot;3&quot; unique_id=&quot;10015&quot;&gt;&lt;property id=&quot;20148&quot; value=&quot;5&quot;/&gt;&lt;property id=&quot;20300&quot; value=&quot;Slide 13&quot;/&gt;&lt;property id=&quot;20307&quot; value=&quot;331&quot;/&gt;&lt;/object&gt;&lt;object type=&quot;3&quot; unique_id=&quot;10016&quot;&gt;&lt;property id=&quot;20148&quot; value=&quot;5&quot;/&gt;&lt;property id=&quot;20300&quot; value=&quot;Slide 14&quot;/&gt;&lt;property id=&quot;20307&quot; value=&quot;305&quot;/&gt;&lt;/object&gt;&lt;object type=&quot;3&quot; unique_id=&quot;10017&quot;&gt;&lt;property id=&quot;20148&quot; value=&quot;5&quot;/&gt;&lt;property id=&quot;20300&quot; value=&quot;Slide 15&quot;/&gt;&lt;property id=&quot;20307&quot; value=&quot;332&quot;/&gt;&lt;/object&gt;&lt;object type=&quot;3&quot; unique_id=&quot;10018&quot;&gt;&lt;property id=&quot;20148&quot; value=&quot;5&quot;/&gt;&lt;property id=&quot;20300&quot; value=&quot;Slide 16&quot;/&gt;&lt;property id=&quot;20307&quot; value=&quot;308&quot;/&gt;&lt;/object&gt;&lt;object type=&quot;3&quot; unique_id=&quot;10019&quot;&gt;&lt;property id=&quot;20148&quot; value=&quot;5&quot;/&gt;&lt;property id=&quot;20300&quot; value=&quot;Slide 17&quot;/&gt;&lt;property id=&quot;20307&quot; value=&quot;311&quot;/&gt;&lt;/object&gt;&lt;object type=&quot;3&quot; unique_id=&quot;10020&quot;&gt;&lt;property id=&quot;20148&quot; value=&quot;5&quot;/&gt;&lt;property id=&quot;20300&quot; value=&quot;Slide 18&quot;/&gt;&lt;property id=&quot;20307&quot; value=&quot;327&quot;/&gt;&lt;/object&gt;&lt;object type=&quot;3&quot; unique_id=&quot;10021&quot;&gt;&lt;property id=&quot;20148&quot; value=&quot;5&quot;/&gt;&lt;property id=&quot;20300&quot; value=&quot;Slide 19&quot;/&gt;&lt;property id=&quot;20307&quot; value=&quot;307&quot;/&gt;&lt;/object&gt;&lt;object type=&quot;3&quot; unique_id=&quot;10022&quot;&gt;&lt;property id=&quot;20148&quot; value=&quot;5&quot;/&gt;&lt;property id=&quot;20300&quot; value=&quot;Slide 20&quot;/&gt;&lt;property id=&quot;20307&quot; value=&quot;310&quot;/&gt;&lt;/object&gt;&lt;object type=&quot;3&quot; unique_id=&quot;10023&quot;&gt;&lt;property id=&quot;20148&quot; value=&quot;5&quot;/&gt;&lt;property id=&quot;20300&quot; value=&quot;Slide 21&quot;/&gt;&lt;property id=&quot;20307&quot; value=&quot;333&quot;/&gt;&lt;/object&gt;&lt;object type=&quot;3&quot; unique_id=&quot;10024&quot;&gt;&lt;property id=&quot;20148&quot; value=&quot;5&quot;/&gt;&lt;property id=&quot;20300&quot; value=&quot;Slide 22&quot;/&gt;&lt;property id=&quot;20307&quot; value=&quot;326&quot;/&gt;&lt;/object&gt;&lt;object type=&quot;3&quot; unique_id=&quot;10025&quot;&gt;&lt;property id=&quot;20148&quot; value=&quot;5&quot;/&gt;&lt;property id=&quot;20300&quot; value=&quot;Slide 31&quot;/&gt;&lt;property id=&quot;20307&quot; value=&quot;313&quot;/&gt;&lt;/object&gt;&lt;object type=&quot;3&quot; unique_id=&quot;10335&quot;&gt;&lt;property id=&quot;20148&quot; value=&quot;5&quot;/&gt;&lt;property id=&quot;20300&quot; value=&quot;Slide 23&quot;/&gt;&lt;property id=&quot;20307&quot; value=&quot;334&quot;/&gt;&lt;/object&gt;&lt;object type=&quot;3&quot; unique_id=&quot;10337&quot;&gt;&lt;property id=&quot;20148&quot; value=&quot;5&quot;/&gt;&lt;property id=&quot;20300&quot; value=&quot;Slide 25&quot;/&gt;&lt;property id=&quot;20307&quot; value=&quot;336&quot;/&gt;&lt;/object&gt;&lt;object type=&quot;3&quot; unique_id=&quot;10338&quot;&gt;&lt;property id=&quot;20148&quot; value=&quot;5&quot;/&gt;&lt;property id=&quot;20300&quot; value=&quot;Slide 26&quot;/&gt;&lt;property id=&quot;20307&quot; value=&quot;337&quot;/&gt;&lt;/object&gt;&lt;object type=&quot;3&quot; unique_id=&quot;10339&quot;&gt;&lt;property id=&quot;20148&quot; value=&quot;5&quot;/&gt;&lt;property id=&quot;20300&quot; value=&quot;Slide 27&quot;/&gt;&lt;property id=&quot;20307&quot; value=&quot;338&quot;/&gt;&lt;/object&gt;&lt;object type=&quot;3&quot; unique_id=&quot;10340&quot;&gt;&lt;property id=&quot;20148&quot; value=&quot;5&quot;/&gt;&lt;property id=&quot;20300&quot; value=&quot;Slide 28&quot;/&gt;&lt;property id=&quot;20307&quot; value=&quot;339&quot;/&gt;&lt;/object&gt;&lt;object type=&quot;3&quot; unique_id=&quot;10341&quot;&gt;&lt;property id=&quot;20148&quot; value=&quot;5&quot;/&gt;&lt;property id=&quot;20300&quot; value=&quot;Slide 29&quot;/&gt;&lt;property id=&quot;20307&quot; value=&quot;340&quot;/&gt;&lt;/object&gt;&lt;object type=&quot;3&quot; unique_id=&quot;10342&quot;&gt;&lt;property id=&quot;20148&quot; value=&quot;5&quot;/&gt;&lt;property id=&quot;20300&quot; value=&quot;Slide 30&quot;/&gt;&lt;property id=&quot;20307&quot; value=&quot;341&quot;/&gt;&lt;/object&gt;&lt;object type=&quot;3&quot; unique_id=&quot;10475&quot;&gt;&lt;property id=&quot;20148&quot; value=&quot;5&quot;/&gt;&lt;property id=&quot;20300&quot; value=&quot;Slide 24&quot;/&gt;&lt;property id=&quot;20307&quot; value=&quot;342&quot;/&gt;&lt;/object&gt;&lt;/object&gt;&lt;object type=&quot;8&quot; unique_id=&quot;10050&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29.9|6.6|3.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7474</TotalTime>
  <Words>312</Words>
  <Application>Microsoft Office PowerPoint</Application>
  <PresentationFormat>On-screen Show (4:3)</PresentationFormat>
  <Paragraphs>125</Paragraphs>
  <Slides>36</Slides>
  <Notes>2</Notes>
  <HiddenSlides>0</HiddenSlides>
  <MMClips>5</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36</vt:i4>
      </vt:variant>
    </vt:vector>
  </HeadingPairs>
  <TitlesOfParts>
    <vt:vector size="50" baseType="lpstr">
      <vt:lpstr>Arial</vt:lpstr>
      <vt:lpstr>.VnCooper</vt:lpstr>
      <vt:lpstr>HP-087</vt:lpstr>
      <vt:lpstr>.VnAvant</vt:lpstr>
      <vt:lpstr>Comic Sans MS</vt:lpstr>
      <vt:lpstr>HP001 4H Normal</vt:lpstr>
      <vt:lpstr>VNI-Avo</vt:lpstr>
      <vt:lpstr>Times New Roman</vt:lpstr>
      <vt:lpstr>Calibri</vt:lpstr>
      <vt:lpstr>Arial Rounded MT Bold</vt:lpstr>
      <vt:lpstr>.VnUniverse</vt:lpstr>
      <vt:lpstr>HP001</vt:lpstr>
      <vt:lpstr>Office Theme</vt:lpstr>
      <vt:lpstr>1_Default Design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Trang</dc:creator>
  <cp:lastModifiedBy>Admin</cp:lastModifiedBy>
  <cp:revision>360</cp:revision>
  <dcterms:created xsi:type="dcterms:W3CDTF">2006-08-16T00:00:00Z</dcterms:created>
  <dcterms:modified xsi:type="dcterms:W3CDTF">2020-08-25T16:17:19Z</dcterms:modified>
</cp:coreProperties>
</file>